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70" r:id="rId2"/>
    <p:sldId id="376" r:id="rId3"/>
    <p:sldId id="371" r:id="rId4"/>
    <p:sldId id="374" r:id="rId5"/>
    <p:sldId id="372" r:id="rId6"/>
    <p:sldId id="373" r:id="rId7"/>
    <p:sldId id="375" r:id="rId8"/>
    <p:sldId id="377" r:id="rId9"/>
    <p:sldId id="378" r:id="rId10"/>
    <p:sldId id="379" r:id="rId11"/>
    <p:sldId id="380" r:id="rId12"/>
    <p:sldId id="381" r:id="rId13"/>
    <p:sldId id="383" r:id="rId14"/>
    <p:sldId id="382" r:id="rId15"/>
    <p:sldId id="384" r:id="rId16"/>
    <p:sldId id="385" r:id="rId17"/>
    <p:sldId id="386" r:id="rId18"/>
    <p:sldId id="387" r:id="rId19"/>
    <p:sldId id="388" r:id="rId20"/>
    <p:sldId id="38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B0D8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15" autoAdjust="0"/>
    <p:restoredTop sz="86364" autoAdjust="0"/>
  </p:normalViewPr>
  <p:slideViewPr>
    <p:cSldViewPr snapToGrid="0">
      <p:cViewPr varScale="1">
        <p:scale>
          <a:sx n="66" d="100"/>
          <a:sy n="66" d="100"/>
        </p:scale>
        <p:origin x="86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C7056-1FB2-414F-A9D7-DBDE2BF740E5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A57A4E-01AA-42A2-8398-4D4F6E00B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79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A4E-01AA-42A2-8398-4D4F6E00BC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66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57A4E-01AA-42A2-8398-4D4F6E00BC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5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2947-AB5E-4C43-899C-109B6B6D6C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1A5E8E-048E-4962-B950-246E80535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94327-34BD-46F5-A73E-389C7A66D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10A5-5242-439C-83B4-B24DCDEE5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CC2A4-7A79-4ED4-8AA9-D9BB0ACD6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68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6045-A537-41F5-8AD2-4EEC84EAE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F5C1C8-0C24-47A0-A760-26988F6B8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06B0E-2C73-4122-851D-D537B877D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9DB98-B9B4-46BF-B586-B9C6EBD4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C8E83-4882-433D-8898-488AB668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15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6B2BC-E2D5-4C7D-B23A-56D0AA484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4787A9-F6CE-4408-B54D-CCAC2F673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32648-F4EF-4F71-9FFC-88029F6F8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464FB-38A0-4BE0-B8A9-81351309B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BF848-41D2-49D2-963A-6B023E23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805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FCFA9-5CCA-40D4-BC8D-F89091B5C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C545CF-E43B-453D-A6F7-9077D45A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AD37E-4B6F-4AF5-84FA-32CA80C9F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7F320-57F3-469A-9522-15F4E28E8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CFB1F-07C3-4977-95E9-9ECC15AC4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43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DA1C2-AE40-4049-BF05-93FCA15F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8F5995-0856-4B5B-9105-C15381C3A6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EA68A-01CB-4497-8DB1-C4E5E8DE2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995C58-180C-4680-9016-415A4BA9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2543A-6EF2-43E6-A572-D8AB84B72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87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55566-7FB3-47B0-A16E-4EFBB0670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CE3A-1490-4C21-8606-F65B610522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F275E-A77C-4439-9046-D599478F1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8ADD79-78B1-4C60-B287-162D9305A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0F31F6-7828-4BB6-BFF6-324D3665E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B2B71-7A15-43DF-AF54-B334920F8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925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612AF-D475-4B49-BDBB-FEF825DC5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65C5D-BEF2-4488-A3AE-AC7526F90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E6164E-9138-4B58-AA4F-F3CA7313C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DE3652-6130-47A8-9DF7-93285B85E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695AE-4166-4DBC-AFAC-AF823B9F54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7F2A97-6776-4930-973A-6D8F90F6B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354332-9607-472E-B3C0-630A125A9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7A1CF6-7AFA-4671-8D78-0CDBC46A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24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22CA-9342-4CBF-BE7D-F9DF99A54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6687FE-2F2C-4E6E-AA74-805E2A054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55F716-6D65-433A-94F7-BAD8B1BEF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6C1111-5538-4D96-8596-658B97C7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8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882BCF-27C2-48C5-8C24-673FE1746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076964-7D22-4FB8-8802-30B803112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596441-32A1-456D-883E-F0521E116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971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3822-776B-4884-BEDD-EC98D735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CFE11-5484-43BC-A32F-6844EB3FF4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98739F-F1DD-4E29-BBAE-F035329B2B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2E64D-3817-4AEC-B138-09095686F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BA757-AF48-4004-9970-C1CCF41CB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1FFA8-63DC-493F-BEE4-03ECDCF32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0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41972-B5D3-48B9-A35E-80A9E59CF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D0054D-0488-46A4-80EA-E5127A0F4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9F55F3-276C-439D-ABBC-980EB61771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2658E5-85DF-4E66-BC17-C2420BFB4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EFD35-A896-4CAB-9C87-9BAD7D90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DD353-6FD2-475C-9F49-C8BB3DEE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4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2A8459-4DB5-423F-B535-31585869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B3B0F1-06DF-44BF-BFCE-166CFFAE7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0CFC8-714B-4347-8D8C-E52E55FC9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9ADF6-DDF3-496C-BFA1-89EC8914FC16}" type="datetimeFigureOut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E7406-C96C-4B5A-91DF-9BA97A1D5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04748-8137-4B44-B8C3-1717840B9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F5693-D8A9-4302-9DBA-4A10ACDBE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38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4.jpg"/><Relationship Id="rId7" Type="http://schemas.openxmlformats.org/officeDocument/2006/relationships/image" Target="../media/image30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11" Type="http://schemas.openxmlformats.org/officeDocument/2006/relationships/image" Target="../media/image11.jpg"/><Relationship Id="rId5" Type="http://schemas.openxmlformats.org/officeDocument/2006/relationships/image" Target="../media/image76.jpg"/><Relationship Id="rId10" Type="http://schemas.openxmlformats.org/officeDocument/2006/relationships/image" Target="../media/image80.jpg"/><Relationship Id="rId4" Type="http://schemas.openxmlformats.org/officeDocument/2006/relationships/image" Target="../media/image75.jpg"/><Relationship Id="rId9" Type="http://schemas.openxmlformats.org/officeDocument/2006/relationships/image" Target="../media/image7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13" Type="http://schemas.openxmlformats.org/officeDocument/2006/relationships/image" Target="../media/image85.png"/><Relationship Id="rId3" Type="http://schemas.openxmlformats.org/officeDocument/2006/relationships/image" Target="../media/image74.jpg"/><Relationship Id="rId7" Type="http://schemas.openxmlformats.org/officeDocument/2006/relationships/image" Target="../media/image30.jpg"/><Relationship Id="rId12" Type="http://schemas.openxmlformats.org/officeDocument/2006/relationships/image" Target="../media/image8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11" Type="http://schemas.openxmlformats.org/officeDocument/2006/relationships/image" Target="../media/image83.png"/><Relationship Id="rId5" Type="http://schemas.openxmlformats.org/officeDocument/2006/relationships/image" Target="../media/image76.jpg"/><Relationship Id="rId15" Type="http://schemas.openxmlformats.org/officeDocument/2006/relationships/image" Target="../media/image87.png"/><Relationship Id="rId10" Type="http://schemas.openxmlformats.org/officeDocument/2006/relationships/image" Target="../media/image44.jpg"/><Relationship Id="rId4" Type="http://schemas.openxmlformats.org/officeDocument/2006/relationships/image" Target="../media/image75.jpg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13" Type="http://schemas.openxmlformats.org/officeDocument/2006/relationships/image" Target="../media/image94.jpg"/><Relationship Id="rId18" Type="http://schemas.openxmlformats.org/officeDocument/2006/relationships/image" Target="../media/image99.jpg"/><Relationship Id="rId3" Type="http://schemas.openxmlformats.org/officeDocument/2006/relationships/image" Target="../media/image11.jpg"/><Relationship Id="rId7" Type="http://schemas.openxmlformats.org/officeDocument/2006/relationships/image" Target="../media/image89.jpg"/><Relationship Id="rId12" Type="http://schemas.openxmlformats.org/officeDocument/2006/relationships/image" Target="../media/image93.jpg"/><Relationship Id="rId17" Type="http://schemas.openxmlformats.org/officeDocument/2006/relationships/image" Target="../media/image98.jpg"/><Relationship Id="rId2" Type="http://schemas.openxmlformats.org/officeDocument/2006/relationships/image" Target="../media/image27.png"/><Relationship Id="rId16" Type="http://schemas.openxmlformats.org/officeDocument/2006/relationships/image" Target="../media/image97.jpg"/><Relationship Id="rId20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11" Type="http://schemas.openxmlformats.org/officeDocument/2006/relationships/image" Target="../media/image92.jpg"/><Relationship Id="rId5" Type="http://schemas.openxmlformats.org/officeDocument/2006/relationships/image" Target="../media/image76.jpg"/><Relationship Id="rId15" Type="http://schemas.openxmlformats.org/officeDocument/2006/relationships/image" Target="../media/image96.jpg"/><Relationship Id="rId10" Type="http://schemas.openxmlformats.org/officeDocument/2006/relationships/image" Target="../media/image82.png"/><Relationship Id="rId19" Type="http://schemas.openxmlformats.org/officeDocument/2006/relationships/image" Target="../media/image100.png"/><Relationship Id="rId4" Type="http://schemas.openxmlformats.org/officeDocument/2006/relationships/image" Target="../media/image32.png"/><Relationship Id="rId9" Type="http://schemas.openxmlformats.org/officeDocument/2006/relationships/image" Target="../media/image91.png"/><Relationship Id="rId14" Type="http://schemas.openxmlformats.org/officeDocument/2006/relationships/image" Target="../media/image9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g"/><Relationship Id="rId13" Type="http://schemas.openxmlformats.org/officeDocument/2006/relationships/image" Target="../media/image88.jpg"/><Relationship Id="rId3" Type="http://schemas.openxmlformats.org/officeDocument/2006/relationships/image" Target="../media/image103.jpg"/><Relationship Id="rId7" Type="http://schemas.openxmlformats.org/officeDocument/2006/relationships/image" Target="../media/image106.jpg"/><Relationship Id="rId12" Type="http://schemas.openxmlformats.org/officeDocument/2006/relationships/image" Target="../media/image76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jpg"/><Relationship Id="rId10" Type="http://schemas.openxmlformats.org/officeDocument/2006/relationships/image" Target="../media/image109.jpg"/><Relationship Id="rId4" Type="http://schemas.openxmlformats.org/officeDocument/2006/relationships/image" Target="../media/image98.jpg"/><Relationship Id="rId9" Type="http://schemas.openxmlformats.org/officeDocument/2006/relationships/image" Target="../media/image108.jpeg"/><Relationship Id="rId14" Type="http://schemas.openxmlformats.org/officeDocument/2006/relationships/image" Target="../media/image11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1.jpg"/><Relationship Id="rId18" Type="http://schemas.openxmlformats.org/officeDocument/2006/relationships/image" Target="../media/image36.jpg"/><Relationship Id="rId3" Type="http://schemas.openxmlformats.org/officeDocument/2006/relationships/image" Target="../media/image113.png"/><Relationship Id="rId21" Type="http://schemas.openxmlformats.org/officeDocument/2006/relationships/image" Target="../media/image98.jpg"/><Relationship Id="rId7" Type="http://schemas.openxmlformats.org/officeDocument/2006/relationships/image" Target="../media/image117.jpg"/><Relationship Id="rId12" Type="http://schemas.openxmlformats.org/officeDocument/2006/relationships/image" Target="../media/image120.jpg"/><Relationship Id="rId17" Type="http://schemas.openxmlformats.org/officeDocument/2006/relationships/image" Target="../media/image82.png"/><Relationship Id="rId2" Type="http://schemas.openxmlformats.org/officeDocument/2006/relationships/image" Target="../media/image112.png"/><Relationship Id="rId16" Type="http://schemas.openxmlformats.org/officeDocument/2006/relationships/image" Target="../media/image124.jpg"/><Relationship Id="rId20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11" Type="http://schemas.openxmlformats.org/officeDocument/2006/relationships/image" Target="../media/image93.jpg"/><Relationship Id="rId5" Type="http://schemas.openxmlformats.org/officeDocument/2006/relationships/image" Target="../media/image115.png"/><Relationship Id="rId15" Type="http://schemas.openxmlformats.org/officeDocument/2006/relationships/image" Target="../media/image123.jpg"/><Relationship Id="rId23" Type="http://schemas.openxmlformats.org/officeDocument/2006/relationships/image" Target="../media/image126.jpg"/><Relationship Id="rId10" Type="http://schemas.openxmlformats.org/officeDocument/2006/relationships/image" Target="../media/image92.jpg"/><Relationship Id="rId19" Type="http://schemas.openxmlformats.org/officeDocument/2006/relationships/image" Target="../media/image11.jpg"/><Relationship Id="rId4" Type="http://schemas.openxmlformats.org/officeDocument/2006/relationships/image" Target="../media/image114.jpg"/><Relationship Id="rId9" Type="http://schemas.openxmlformats.org/officeDocument/2006/relationships/image" Target="../media/image119.jpg"/><Relationship Id="rId14" Type="http://schemas.openxmlformats.org/officeDocument/2006/relationships/image" Target="../media/image122.jpg"/><Relationship Id="rId22" Type="http://schemas.openxmlformats.org/officeDocument/2006/relationships/hyperlink" Target="https://www.google.com/search?sca_esv=561948633&amp;rlz=1C1GCEB_enUS980US982&amp;q=Joseph+DePinto&amp;stick=H4sIAAAAAAAAAONgVuLSz9U3yLMszMowe8Royi3w8sc9YSmdSWtOXmNU4-IKzsgvd80rySypFJLgYoOy-KR4uJC08Sxi5fPKL04tyFBwSQ3IzCvJBwBUlCHXVwAAAA&amp;sa=X&amp;sqi=2&amp;ved=2ahUKEwjF0KyA34mBAxXblGoFHVQLC2kQzIcDKAB6BAgsEA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eg"/><Relationship Id="rId13" Type="http://schemas.openxmlformats.org/officeDocument/2006/relationships/image" Target="../media/image135.png"/><Relationship Id="rId18" Type="http://schemas.openxmlformats.org/officeDocument/2006/relationships/image" Target="../media/image139.png"/><Relationship Id="rId3" Type="http://schemas.openxmlformats.org/officeDocument/2006/relationships/image" Target="../media/image127.jpg"/><Relationship Id="rId21" Type="http://schemas.openxmlformats.org/officeDocument/2006/relationships/image" Target="../media/image142.jpg"/><Relationship Id="rId7" Type="http://schemas.openxmlformats.org/officeDocument/2006/relationships/image" Target="../media/image130.png"/><Relationship Id="rId12" Type="http://schemas.openxmlformats.org/officeDocument/2006/relationships/image" Target="../media/image11.jpg"/><Relationship Id="rId17" Type="http://schemas.openxmlformats.org/officeDocument/2006/relationships/image" Target="../media/image13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7.png"/><Relationship Id="rId20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jpg"/><Relationship Id="rId24" Type="http://schemas.openxmlformats.org/officeDocument/2006/relationships/image" Target="../media/image145.png"/><Relationship Id="rId5" Type="http://schemas.openxmlformats.org/officeDocument/2006/relationships/image" Target="../media/image124.jpg"/><Relationship Id="rId15" Type="http://schemas.openxmlformats.org/officeDocument/2006/relationships/image" Target="../media/image136.png"/><Relationship Id="rId23" Type="http://schemas.openxmlformats.org/officeDocument/2006/relationships/image" Target="../media/image144.png"/><Relationship Id="rId10" Type="http://schemas.openxmlformats.org/officeDocument/2006/relationships/image" Target="../media/image133.png"/><Relationship Id="rId19" Type="http://schemas.openxmlformats.org/officeDocument/2006/relationships/image" Target="../media/image140.jpg"/><Relationship Id="rId4" Type="http://schemas.openxmlformats.org/officeDocument/2006/relationships/image" Target="../media/image128.png"/><Relationship Id="rId9" Type="http://schemas.openxmlformats.org/officeDocument/2006/relationships/image" Target="../media/image132.jpeg"/><Relationship Id="rId14" Type="http://schemas.openxmlformats.org/officeDocument/2006/relationships/image" Target="../media/image82.png"/><Relationship Id="rId22" Type="http://schemas.openxmlformats.org/officeDocument/2006/relationships/image" Target="../media/image14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18" Type="http://schemas.openxmlformats.org/officeDocument/2006/relationships/image" Target="../media/image161.jp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17" Type="http://schemas.openxmlformats.org/officeDocument/2006/relationships/image" Target="../media/image160.jpeg"/><Relationship Id="rId2" Type="http://schemas.openxmlformats.org/officeDocument/2006/relationships/image" Target="../media/image146.png"/><Relationship Id="rId16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jp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153.jpg"/><Relationship Id="rId4" Type="http://schemas.openxmlformats.org/officeDocument/2006/relationships/image" Target="../media/image11.jpg"/><Relationship Id="rId9" Type="http://schemas.openxmlformats.org/officeDocument/2006/relationships/image" Target="../media/image152.png"/><Relationship Id="rId14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image" Target="../media/image166.jpg"/><Relationship Id="rId3" Type="http://schemas.openxmlformats.org/officeDocument/2006/relationships/image" Target="../media/image11.jpg"/><Relationship Id="rId7" Type="http://schemas.openxmlformats.org/officeDocument/2006/relationships/image" Target="../media/image164.jpg"/><Relationship Id="rId12" Type="http://schemas.openxmlformats.org/officeDocument/2006/relationships/image" Target="../media/image16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jpg"/><Relationship Id="rId11" Type="http://schemas.openxmlformats.org/officeDocument/2006/relationships/image" Target="../media/image122.jpg"/><Relationship Id="rId5" Type="http://schemas.openxmlformats.org/officeDocument/2006/relationships/image" Target="../media/image162.jpg"/><Relationship Id="rId10" Type="http://schemas.openxmlformats.org/officeDocument/2006/relationships/image" Target="../media/image153.jpg"/><Relationship Id="rId4" Type="http://schemas.openxmlformats.org/officeDocument/2006/relationships/image" Target="../media/image155.png"/><Relationship Id="rId9" Type="http://schemas.openxmlformats.org/officeDocument/2006/relationships/image" Target="../media/image8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jpg"/><Relationship Id="rId3" Type="http://schemas.openxmlformats.org/officeDocument/2006/relationships/image" Target="../media/image168.jpg"/><Relationship Id="rId7" Type="http://schemas.openxmlformats.org/officeDocument/2006/relationships/image" Target="../media/image172.jpg"/><Relationship Id="rId12" Type="http://schemas.openxmlformats.org/officeDocument/2006/relationships/image" Target="../media/image177.png"/><Relationship Id="rId17" Type="http://schemas.openxmlformats.org/officeDocument/2006/relationships/image" Target="../media/image182.png"/><Relationship Id="rId2" Type="http://schemas.openxmlformats.org/officeDocument/2006/relationships/image" Target="../media/image167.jp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jpg"/><Relationship Id="rId15" Type="http://schemas.openxmlformats.org/officeDocument/2006/relationships/image" Target="../media/image180.png"/><Relationship Id="rId10" Type="http://schemas.openxmlformats.org/officeDocument/2006/relationships/image" Target="../media/image175.jpg"/><Relationship Id="rId4" Type="http://schemas.openxmlformats.org/officeDocument/2006/relationships/image" Target="../media/image169.jpg"/><Relationship Id="rId9" Type="http://schemas.openxmlformats.org/officeDocument/2006/relationships/image" Target="../media/image174.png"/><Relationship Id="rId14" Type="http://schemas.openxmlformats.org/officeDocument/2006/relationships/image" Target="../media/image179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4.jpg"/><Relationship Id="rId7" Type="http://schemas.openxmlformats.org/officeDocument/2006/relationships/image" Target="../media/image188.jp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g"/><Relationship Id="rId11" Type="http://schemas.openxmlformats.org/officeDocument/2006/relationships/image" Target="../media/image192.jpg"/><Relationship Id="rId5" Type="http://schemas.openxmlformats.org/officeDocument/2006/relationships/image" Target="../media/image186.jpg"/><Relationship Id="rId10" Type="http://schemas.openxmlformats.org/officeDocument/2006/relationships/image" Target="../media/image191.jpg"/><Relationship Id="rId4" Type="http://schemas.openxmlformats.org/officeDocument/2006/relationships/image" Target="../media/image185.jpg"/><Relationship Id="rId9" Type="http://schemas.openxmlformats.org/officeDocument/2006/relationships/image" Target="../media/image19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jpg"/><Relationship Id="rId18" Type="http://schemas.openxmlformats.org/officeDocument/2006/relationships/image" Target="../media/image11.jpg"/><Relationship Id="rId3" Type="http://schemas.openxmlformats.org/officeDocument/2006/relationships/image" Target="../media/image5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17" Type="http://schemas.openxmlformats.org/officeDocument/2006/relationships/image" Target="../media/image22.jpg"/><Relationship Id="rId2" Type="http://schemas.openxmlformats.org/officeDocument/2006/relationships/image" Target="../media/image8.jpeg"/><Relationship Id="rId16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jpg"/><Relationship Id="rId5" Type="http://schemas.openxmlformats.org/officeDocument/2006/relationships/image" Target="../media/image9.jpg"/><Relationship Id="rId15" Type="http://schemas.openxmlformats.org/officeDocument/2006/relationships/image" Target="../media/image20.jpg"/><Relationship Id="rId10" Type="http://schemas.openxmlformats.org/officeDocument/2006/relationships/image" Target="../media/image16.jpeg"/><Relationship Id="rId4" Type="http://schemas.openxmlformats.org/officeDocument/2006/relationships/image" Target="../media/image6.jpg"/><Relationship Id="rId9" Type="http://schemas.openxmlformats.org/officeDocument/2006/relationships/image" Target="../media/image15.jpg"/><Relationship Id="rId1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11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11.jpg"/><Relationship Id="rId4" Type="http://schemas.openxmlformats.org/officeDocument/2006/relationships/image" Target="../media/image30.jp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11.jpg"/><Relationship Id="rId3" Type="http://schemas.openxmlformats.org/officeDocument/2006/relationships/image" Target="../media/image33.png"/><Relationship Id="rId7" Type="http://schemas.openxmlformats.org/officeDocument/2006/relationships/image" Target="../media/image38.jpg"/><Relationship Id="rId12" Type="http://schemas.openxmlformats.org/officeDocument/2006/relationships/image" Target="../media/image1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42.jpeg"/><Relationship Id="rId5" Type="http://schemas.openxmlformats.org/officeDocument/2006/relationships/image" Target="../media/image27.png"/><Relationship Id="rId10" Type="http://schemas.openxmlformats.org/officeDocument/2006/relationships/image" Target="../media/image41.jpeg"/><Relationship Id="rId4" Type="http://schemas.openxmlformats.org/officeDocument/2006/relationships/image" Target="../media/image37.png"/><Relationship Id="rId9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pn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51.jpg"/><Relationship Id="rId7" Type="http://schemas.openxmlformats.org/officeDocument/2006/relationships/image" Target="../media/image46.jpg"/><Relationship Id="rId12" Type="http://schemas.openxmlformats.org/officeDocument/2006/relationships/image" Target="../media/image1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6.jpg"/><Relationship Id="rId5" Type="http://schemas.openxmlformats.org/officeDocument/2006/relationships/image" Target="../media/image44.jpg"/><Relationship Id="rId10" Type="http://schemas.openxmlformats.org/officeDocument/2006/relationships/image" Target="../media/image55.jp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jpeg"/><Relationship Id="rId18" Type="http://schemas.openxmlformats.org/officeDocument/2006/relationships/image" Target="../media/image11.jpg"/><Relationship Id="rId3" Type="http://schemas.openxmlformats.org/officeDocument/2006/relationships/image" Target="../media/image58.jpg"/><Relationship Id="rId7" Type="http://schemas.openxmlformats.org/officeDocument/2006/relationships/image" Target="../media/image62.jpg"/><Relationship Id="rId12" Type="http://schemas.openxmlformats.org/officeDocument/2006/relationships/image" Target="../media/image67.jpg"/><Relationship Id="rId17" Type="http://schemas.openxmlformats.org/officeDocument/2006/relationships/image" Target="../media/image72.jpg"/><Relationship Id="rId2" Type="http://schemas.openxmlformats.org/officeDocument/2006/relationships/image" Target="../media/image57.png"/><Relationship Id="rId16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11" Type="http://schemas.openxmlformats.org/officeDocument/2006/relationships/image" Target="../media/image66.png"/><Relationship Id="rId5" Type="http://schemas.openxmlformats.org/officeDocument/2006/relationships/image" Target="../media/image60.jp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59.jpg"/><Relationship Id="rId9" Type="http://schemas.openxmlformats.org/officeDocument/2006/relationships/image" Target="../media/image64.png"/><Relationship Id="rId14" Type="http://schemas.openxmlformats.org/officeDocument/2006/relationships/image" Target="../media/image6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5" y="2600325"/>
            <a:ext cx="2762250" cy="16573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102100" y="2362200"/>
            <a:ext cx="5003800" cy="265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32" y="2191281"/>
            <a:ext cx="1657350" cy="27527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03400" y="9906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Nick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624387" y="2082799"/>
            <a:ext cx="2680842" cy="23109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578799" y="2158698"/>
            <a:ext cx="1741148" cy="25012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0138" y="528230"/>
            <a:ext cx="3136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CPVA.§187.PREA </a:t>
            </a:r>
            <a:r>
              <a:rPr lang="en-US" strike="sngStrike" dirty="0" err="1"/>
              <a:t>ibm.dos</a:t>
            </a:r>
            <a:endParaRPr lang="en-US" strike="sngStrike" dirty="0"/>
          </a:p>
          <a:p>
            <a:pPr marL="285750" indent="-285750">
              <a:buFontTx/>
              <a:buChar char="-"/>
            </a:pPr>
            <a:r>
              <a:rPr lang="en-US" dirty="0"/>
              <a:t>MONOPOLIES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OLMYPICS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INTERNET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039100" y="2082800"/>
            <a:ext cx="3022600" cy="19939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956800" y="2600325"/>
            <a:ext cx="660400" cy="119697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91700" y="1057054"/>
            <a:ext cx="2400300" cy="7013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41.David and </a:t>
            </a:r>
            <a:r>
              <a:rPr lang="en-US" dirty="0" err="1"/>
              <a:t>Gloath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624" y="4211727"/>
            <a:ext cx="1781175" cy="25717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289685" y="4775522"/>
            <a:ext cx="261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Doner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face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cum;Melanie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;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039100" y="4076697"/>
            <a:ext cx="2860915" cy="27067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424" y="4146709"/>
            <a:ext cx="932967" cy="69882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469557" y="4076697"/>
            <a:ext cx="2138243" cy="1068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867901" y="4086458"/>
            <a:ext cx="1193800" cy="9300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159871" y="4505501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fulle</a:t>
            </a:r>
            <a:endParaRPr lang="en-US" strike="sngStrike" dirty="0"/>
          </a:p>
        </p:txBody>
      </p:sp>
      <p:cxnSp>
        <p:nvCxnSpPr>
          <p:cNvPr id="27" name="Straight Arrow Connector 26"/>
          <p:cNvCxnSpPr>
            <a:stCxn id="25" idx="3"/>
          </p:cNvCxnSpPr>
          <p:nvPr/>
        </p:nvCxnSpPr>
        <p:spPr>
          <a:xfrm flipV="1">
            <a:off x="7758112" y="4631856"/>
            <a:ext cx="3024611" cy="58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7674437" y="2655365"/>
            <a:ext cx="1518774" cy="2120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210996" y="2233846"/>
            <a:ext cx="1339404" cy="158091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112375" y="289508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33" name="Straight Arrow Connector 32"/>
          <p:cNvCxnSpPr>
            <a:endCxn id="31" idx="0"/>
          </p:cNvCxnSpPr>
          <p:nvPr/>
        </p:nvCxnSpPr>
        <p:spPr>
          <a:xfrm>
            <a:off x="3759200" y="2362200"/>
            <a:ext cx="6495201" cy="53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488616" y="1689140"/>
            <a:ext cx="329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!HOMICID:AUSLAER:!HOMCEBILL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692900" y="5842000"/>
            <a:ext cx="426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§123 Breaking and </a:t>
            </a:r>
            <a:r>
              <a:rPr lang="en-US" dirty="0" err="1"/>
              <a:t>Engers</a:t>
            </a:r>
            <a:r>
              <a:rPr lang="en-US" dirty="0"/>
              <a:t>, </a:t>
            </a:r>
            <a:r>
              <a:rPr lang="en-US" dirty="0" err="1"/>
              <a:t>hasufriendbruch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955800" y="2655365"/>
            <a:ext cx="2235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 IN YUGLSLAVIA</a:t>
            </a:r>
          </a:p>
          <a:p>
            <a:r>
              <a:rPr lang="en-US" dirty="0" err="1"/>
              <a:t>Serpation</a:t>
            </a:r>
            <a:r>
              <a:rPr lang="en-US" dirty="0"/>
              <a:t>(25): </a:t>
            </a:r>
            <a:r>
              <a:rPr lang="en-US" dirty="0" err="1"/>
              <a:t>Haiduk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108200" y="3079749"/>
            <a:ext cx="2300288" cy="119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846406" y="448436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 88th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603838" y="4203378"/>
            <a:ext cx="1634036" cy="256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TORT-1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802775" y="4311455"/>
            <a:ext cx="10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41.§Theft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1146521" y="2620162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 </a:t>
            </a:r>
            <a:r>
              <a:rPr lang="en-US" sz="800" strike="sngStrike" dirty="0"/>
              <a:t>help me</a:t>
            </a:r>
          </a:p>
        </p:txBody>
      </p:sp>
      <p:cxnSp>
        <p:nvCxnSpPr>
          <p:cNvPr id="45" name="Straight Arrow Connector 44"/>
          <p:cNvCxnSpPr>
            <a:endCxn id="31" idx="3"/>
          </p:cNvCxnSpPr>
          <p:nvPr/>
        </p:nvCxnSpPr>
        <p:spPr>
          <a:xfrm flipH="1">
            <a:off x="10396427" y="2940048"/>
            <a:ext cx="1588432" cy="139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18" idx="3"/>
          </p:cNvCxnSpPr>
          <p:nvPr/>
        </p:nvCxnSpPr>
        <p:spPr>
          <a:xfrm flipV="1">
            <a:off x="9664700" y="1407744"/>
            <a:ext cx="2527300" cy="167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664700" y="699483"/>
            <a:ext cx="239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FBI:TERROSIM </a:t>
            </a:r>
            <a:r>
              <a:rPr lang="en-US" sz="800" strike="sngStrike" dirty="0"/>
              <a:t>Irish . St. </a:t>
            </a:r>
            <a:r>
              <a:rPr lang="en-US" sz="800" strike="sngStrike" dirty="0" err="1"/>
              <a:t>Anlsm</a:t>
            </a:r>
            <a:r>
              <a:rPr lang="en-US" sz="800" strike="sngStrike" dirty="0"/>
              <a:t> visa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28" y="1155460"/>
            <a:ext cx="1050732" cy="58841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8618429" y="995664"/>
            <a:ext cx="12859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star wars rancor boss fight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8433824" y="1064169"/>
            <a:ext cx="1230876" cy="59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618430" y="1026957"/>
            <a:ext cx="1185408" cy="7390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8736028" y="1177497"/>
            <a:ext cx="1050732" cy="34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750" y="1039921"/>
            <a:ext cx="1276543" cy="71486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64" y="4449555"/>
            <a:ext cx="1362991" cy="36460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5181600" y="4076697"/>
            <a:ext cx="2783421" cy="86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549900" y="473345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01010" y="2051112"/>
            <a:ext cx="12237874" cy="47968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5604037" y="4659949"/>
            <a:ext cx="2095699" cy="1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2756042" y="4620142"/>
            <a:ext cx="2387414" cy="352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078" y="1106374"/>
            <a:ext cx="1106750" cy="62254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211" y="1002629"/>
            <a:ext cx="956275" cy="716283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8618428" y="1039921"/>
            <a:ext cx="1059057" cy="703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81206" y="1675367"/>
            <a:ext cx="3744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</a:t>
            </a:r>
            <a:r>
              <a:rPr lang="en-US" strike="sngStrike" dirty="0" err="1"/>
              <a:t>davut</a:t>
            </a:r>
            <a:r>
              <a:rPr lang="en-US" strike="sngStrike" dirty="0"/>
              <a:t> </a:t>
            </a:r>
            <a:r>
              <a:rPr lang="en-US" dirty="0"/>
              <a:t>G.VIRING.MARY 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cxnSp>
        <p:nvCxnSpPr>
          <p:cNvPr id="74" name="Straight Connector 73"/>
          <p:cNvCxnSpPr>
            <a:stCxn id="72" idx="1"/>
          </p:cNvCxnSpPr>
          <p:nvPr/>
        </p:nvCxnSpPr>
        <p:spPr>
          <a:xfrm flipV="1">
            <a:off x="281206" y="1754785"/>
            <a:ext cx="4297593" cy="105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57" y="1647627"/>
            <a:ext cx="546392" cy="337179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3571617" y="2521011"/>
            <a:ext cx="1007182" cy="1293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01010" y="686329"/>
            <a:ext cx="11858256" cy="12855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097" y="736725"/>
            <a:ext cx="1699229" cy="16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69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82" y="1891120"/>
            <a:ext cx="931367" cy="61753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183182" y="1891120"/>
            <a:ext cx="1039318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44" y="2022318"/>
            <a:ext cx="649287" cy="48633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2875544" y="1764120"/>
            <a:ext cx="649287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022318"/>
            <a:ext cx="681037" cy="467428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3853231" y="1645057"/>
            <a:ext cx="649287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875544" y="2022318"/>
            <a:ext cx="740887" cy="618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733800" y="2022318"/>
            <a:ext cx="740887" cy="618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97966" y="1634075"/>
            <a:ext cx="95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Pakistan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53231" y="1160485"/>
            <a:ext cx="383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Joyti</a:t>
            </a:r>
            <a:r>
              <a:rPr lang="en-US" dirty="0"/>
              <a:t> IPX </a:t>
            </a:r>
            <a:r>
              <a:rPr lang="en-US" strike="sngStrike" dirty="0" err="1"/>
              <a:t>Joyti</a:t>
            </a:r>
            <a:r>
              <a:rPr lang="en-US" strike="sngStrike" dirty="0"/>
              <a:t> </a:t>
            </a:r>
            <a:r>
              <a:rPr lang="en-US" dirty="0"/>
              <a:t>CPVA:HOMCID:ITLIAN:20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37467" y="1418631"/>
            <a:ext cx="9140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Stefans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Girlfreind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4960201" y="1345151"/>
            <a:ext cx="272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mika,kinderganr</a:t>
            </a:r>
            <a:r>
              <a:rPr lang="en-US" sz="800" strike="sngStrike" dirty="0"/>
              <a:t>):</a:t>
            </a:r>
            <a:r>
              <a:rPr lang="en-US" dirty="0" err="1"/>
              <a:t>PETNAOGN.</a:t>
            </a:r>
            <a:r>
              <a:rPr lang="en-US" sz="800" strike="sngStrike" dirty="0" err="1"/>
              <a:t>emea</a:t>
            </a:r>
            <a:endParaRPr lang="en-US" sz="800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2629444" y="1566756"/>
            <a:ext cx="1112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Afganstan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215654" y="2009620"/>
            <a:ext cx="1072030" cy="618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61" y="1153527"/>
            <a:ext cx="1915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  <a:r>
              <a:rPr lang="en-US" strike="sngStrike" dirty="0"/>
              <a:t>(Tim).</a:t>
            </a:r>
          </a:p>
          <a:p>
            <a:r>
              <a:rPr lang="en-US" dirty="0"/>
              <a:t>LARRY(PX</a:t>
            </a:r>
          </a:p>
          <a:p>
            <a:r>
              <a:rPr lang="en-US" strike="sngStrike" dirty="0"/>
              <a:t> </a:t>
            </a:r>
            <a:r>
              <a:rPr lang="en-US" strike="sngStrike" dirty="0" err="1"/>
              <a:t>musican</a:t>
            </a:r>
            <a:r>
              <a:rPr lang="en-US" strike="sngStrike" dirty="0"/>
              <a:t> </a:t>
            </a:r>
            <a:r>
              <a:rPr lang="en-US" strike="sngStrike" dirty="0" err="1"/>
              <a:t>pocelin</a:t>
            </a:r>
            <a:r>
              <a:rPr lang="en-US" strike="sngStrike" dirty="0"/>
              <a:t>)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25400" y="2996221"/>
            <a:ext cx="1135380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282" y="1867589"/>
            <a:ext cx="931367" cy="61753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8460282" y="1867589"/>
            <a:ext cx="1039318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492754" y="1986089"/>
            <a:ext cx="1072030" cy="618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185" y="1670847"/>
            <a:ext cx="681037" cy="46742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8910616" y="1293586"/>
            <a:ext cx="649287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791185" y="1670847"/>
            <a:ext cx="740887" cy="618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55351" y="1282604"/>
            <a:ext cx="95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Pakistan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89" y="1862109"/>
            <a:ext cx="756396" cy="507945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9053738" y="1772058"/>
            <a:ext cx="1559053" cy="8264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22514" y="1013297"/>
            <a:ext cx="14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SQ.INT</a:t>
            </a:r>
            <a:r>
              <a:rPr lang="en-US" strike="sngStrike" dirty="0" err="1"/>
              <a:t>.“Paki</a:t>
            </a:r>
            <a:r>
              <a:rPr lang="en-US" strike="sngStrike" dirty="0"/>
              <a:t>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037152" y="9920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HOMCI:2Y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008555" y="877019"/>
            <a:ext cx="1165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WWI.§</a:t>
            </a:r>
            <a:r>
              <a:rPr lang="en-US" sz="900" dirty="0" err="1"/>
              <a:t>ProstsitonLaw</a:t>
            </a:r>
            <a:endParaRPr 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7569441" y="2434939"/>
            <a:ext cx="451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HOCM:LUX:HOMIC:STILLBORD  §</a:t>
            </a:r>
            <a:r>
              <a:rPr lang="en-US" dirty="0" err="1"/>
              <a:t>Aborsiton</a:t>
            </a:r>
            <a:r>
              <a:rPr lang="en-US" dirty="0"/>
              <a:t> </a:t>
            </a:r>
            <a:r>
              <a:rPr lang="en-US" sz="800" strike="sngStrike" dirty="0" err="1"/>
              <a:t>merkel</a:t>
            </a:r>
            <a:endParaRPr lang="en-US" sz="800" strike="sngStrike" dirty="0"/>
          </a:p>
          <a:p>
            <a:r>
              <a:rPr lang="en-US" dirty="0"/>
              <a:t>WAR:HOMCE:STILLBORG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756" y="1421682"/>
            <a:ext cx="522287" cy="391211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10046069" y="1361423"/>
            <a:ext cx="1220147" cy="42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108" y="1393911"/>
            <a:ext cx="425025" cy="42502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133654" y="1366737"/>
            <a:ext cx="1385678" cy="5559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10243354" y="1563821"/>
            <a:ext cx="1353765" cy="14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1434" y="664233"/>
            <a:ext cx="12140566" cy="2331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584" y="3355216"/>
            <a:ext cx="1790700" cy="25527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0" y="3254366"/>
            <a:ext cx="2825750" cy="265877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835" y="3192963"/>
            <a:ext cx="2114450" cy="2714954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2549" y="3008874"/>
            <a:ext cx="12140566" cy="35268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09" y="762421"/>
            <a:ext cx="1699229" cy="16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53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82" y="1891120"/>
            <a:ext cx="931367" cy="61753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183182" y="1891120"/>
            <a:ext cx="1039318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544" y="2022318"/>
            <a:ext cx="649287" cy="48633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2875544" y="1764120"/>
            <a:ext cx="649287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022318"/>
            <a:ext cx="681037" cy="467428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3853231" y="1645057"/>
            <a:ext cx="649287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875544" y="2022318"/>
            <a:ext cx="740887" cy="618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733800" y="2022318"/>
            <a:ext cx="740887" cy="618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97966" y="1634075"/>
            <a:ext cx="95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Pakistan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853231" y="1160485"/>
            <a:ext cx="383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Joyti</a:t>
            </a:r>
            <a:r>
              <a:rPr lang="en-US" dirty="0"/>
              <a:t> IPX </a:t>
            </a:r>
            <a:r>
              <a:rPr lang="en-US" strike="sngStrike" dirty="0" err="1"/>
              <a:t>Joyti</a:t>
            </a:r>
            <a:r>
              <a:rPr lang="en-US" strike="sngStrike" dirty="0"/>
              <a:t> </a:t>
            </a:r>
            <a:r>
              <a:rPr lang="en-US" dirty="0"/>
              <a:t>CPVA:HOMCID:ITLIAN:20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737467" y="1418631"/>
            <a:ext cx="9140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Stefans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Girlfreind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4960201" y="1345151"/>
            <a:ext cx="272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mika,kinderganr</a:t>
            </a:r>
            <a:r>
              <a:rPr lang="en-US" sz="800" strike="sngStrike" dirty="0"/>
              <a:t>):</a:t>
            </a:r>
            <a:r>
              <a:rPr lang="en-US" dirty="0" err="1"/>
              <a:t>PETNAOGN.</a:t>
            </a:r>
            <a:r>
              <a:rPr lang="en-US" sz="800" strike="sngStrike" dirty="0" err="1"/>
              <a:t>emea</a:t>
            </a:r>
            <a:endParaRPr lang="en-US" sz="800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2629444" y="1566756"/>
            <a:ext cx="1112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Afganstan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215654" y="2009620"/>
            <a:ext cx="1072030" cy="618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20561" y="1153527"/>
            <a:ext cx="19151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  <a:r>
              <a:rPr lang="en-US" strike="sngStrike" dirty="0"/>
              <a:t>(Tim).</a:t>
            </a:r>
          </a:p>
          <a:p>
            <a:r>
              <a:rPr lang="en-US" dirty="0"/>
              <a:t>LARRY(PX</a:t>
            </a:r>
          </a:p>
          <a:p>
            <a:r>
              <a:rPr lang="en-US" strike="sngStrike" dirty="0"/>
              <a:t> </a:t>
            </a:r>
            <a:r>
              <a:rPr lang="en-US" strike="sngStrike" dirty="0" err="1"/>
              <a:t>musican</a:t>
            </a:r>
            <a:r>
              <a:rPr lang="en-US" strike="sngStrike" dirty="0"/>
              <a:t> </a:t>
            </a:r>
            <a:r>
              <a:rPr lang="en-US" strike="sngStrike" dirty="0" err="1"/>
              <a:t>pocelin</a:t>
            </a:r>
            <a:r>
              <a:rPr lang="en-US" strike="sngStrike" dirty="0"/>
              <a:t>)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-25400" y="2996221"/>
            <a:ext cx="1135380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282" y="1867589"/>
            <a:ext cx="931367" cy="61753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8460282" y="1867589"/>
            <a:ext cx="1039318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492754" y="1986089"/>
            <a:ext cx="1072030" cy="618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1185" y="1670847"/>
            <a:ext cx="681037" cy="46742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8910616" y="1293586"/>
            <a:ext cx="649287" cy="86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791185" y="1670847"/>
            <a:ext cx="740887" cy="618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755351" y="1282604"/>
            <a:ext cx="959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Pakistan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289" y="1862109"/>
            <a:ext cx="756396" cy="507945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9053738" y="1772058"/>
            <a:ext cx="1559053" cy="8264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22514" y="1013297"/>
            <a:ext cx="14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SQ.INT</a:t>
            </a:r>
            <a:r>
              <a:rPr lang="en-US" strike="sngStrike" dirty="0" err="1"/>
              <a:t>.“Paki</a:t>
            </a:r>
            <a:r>
              <a:rPr lang="en-US" strike="sngStrike" dirty="0"/>
              <a:t>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0037152" y="9920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HOMCI:2Y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008555" y="877019"/>
            <a:ext cx="11657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WWI.§</a:t>
            </a:r>
            <a:r>
              <a:rPr lang="en-US" sz="900" dirty="0" err="1"/>
              <a:t>ProstsitonLaw</a:t>
            </a:r>
            <a:endParaRPr 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7569441" y="2434939"/>
            <a:ext cx="4517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HOCM:LUX:HOMIC:STILLBORD  §</a:t>
            </a:r>
            <a:r>
              <a:rPr lang="en-US" dirty="0" err="1"/>
              <a:t>Aborsiton</a:t>
            </a:r>
            <a:r>
              <a:rPr lang="en-US" dirty="0"/>
              <a:t> </a:t>
            </a:r>
            <a:r>
              <a:rPr lang="en-US" sz="800" strike="sngStrike" dirty="0" err="1"/>
              <a:t>merkel</a:t>
            </a:r>
            <a:endParaRPr lang="en-US" sz="800" strike="sngStrike" dirty="0"/>
          </a:p>
          <a:p>
            <a:r>
              <a:rPr lang="en-US" dirty="0"/>
              <a:t>WAR:HOMCE:STILLBORG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756" y="1421682"/>
            <a:ext cx="522287" cy="391211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10046069" y="1361423"/>
            <a:ext cx="1220147" cy="425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108" y="1393911"/>
            <a:ext cx="425025" cy="42502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133654" y="1366737"/>
            <a:ext cx="1385678" cy="5559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10243354" y="1563821"/>
            <a:ext cx="1353765" cy="14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1434" y="664233"/>
            <a:ext cx="12140566" cy="2331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81" y="3674508"/>
            <a:ext cx="626268" cy="1008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2265" y="3674498"/>
            <a:ext cx="1866558" cy="113125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944852" y="3674498"/>
            <a:ext cx="3468569" cy="1131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74804" y="3655853"/>
            <a:ext cx="2736851" cy="11896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53BA02C-67D7-41CA-950C-0A57216851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443" y="3171869"/>
            <a:ext cx="1309957" cy="81355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079202" y="3847667"/>
            <a:ext cx="1404091" cy="864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1094" y="3278126"/>
            <a:ext cx="2518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o</a:t>
            </a:r>
            <a:r>
              <a:rPr lang="en-US" dirty="0" err="1"/>
              <a:t>,DEA</a:t>
            </a:r>
            <a:r>
              <a:rPr lang="en-US" dirty="0"/>
              <a:t>(</a:t>
            </a:r>
            <a:r>
              <a:rPr lang="en-US" sz="800" strike="sngStrike" dirty="0" err="1"/>
              <a:t>heioin</a:t>
            </a:r>
            <a:r>
              <a:rPr lang="en-US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2811" y="37895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05378" y="3591561"/>
            <a:ext cx="1565973" cy="37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205379" y="3601367"/>
            <a:ext cx="150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Otto-Hahn-</a:t>
            </a:r>
            <a:r>
              <a:rPr lang="en-US" dirty="0" err="1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4205378" y="3616085"/>
            <a:ext cx="1763622" cy="542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972917" y="4830273"/>
            <a:ext cx="2994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blond vagana hair pregnet old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28180" y="4845196"/>
            <a:ext cx="561146" cy="354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23" y="4845196"/>
            <a:ext cx="330799" cy="49260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972917" y="4940300"/>
            <a:ext cx="4758083" cy="259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28" y="5528408"/>
            <a:ext cx="626268" cy="1008398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1512" y="5528398"/>
            <a:ext cx="1866558" cy="1131251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934099" y="5528398"/>
            <a:ext cx="3468569" cy="1131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170517" y="5469985"/>
            <a:ext cx="2736851" cy="11896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194625" y="5445461"/>
            <a:ext cx="1565973" cy="37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194626" y="5455267"/>
            <a:ext cx="1509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Otto-Hahn-</a:t>
            </a:r>
            <a:r>
              <a:rPr lang="en-US" dirty="0" err="1">
                <a:solidFill>
                  <a:schemeClr val="bg1"/>
                </a:solidFill>
              </a:rPr>
              <a:t>Str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4194625" y="5469985"/>
            <a:ext cx="1763622" cy="542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025640" y="4876488"/>
            <a:ext cx="4197360" cy="4307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222500" y="5067300"/>
            <a:ext cx="3823322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287684" y="5715000"/>
            <a:ext cx="1090516" cy="67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114549" y="4277667"/>
            <a:ext cx="1304487" cy="243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71565" y="4226816"/>
            <a:ext cx="1599838" cy="465972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3584524" y="4695771"/>
            <a:ext cx="1667108" cy="6896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438753" y="4203849"/>
            <a:ext cx="1732650" cy="5436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3505" y="3985421"/>
            <a:ext cx="886818" cy="1981867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2875544" y="3450392"/>
            <a:ext cx="462373" cy="100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470195" y="4123685"/>
            <a:ext cx="1685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PAUL.HOMCE:LUX:1/4.</a:t>
            </a:r>
            <a:r>
              <a:rPr lang="en-US" sz="800" strike="sngStrike" dirty="0"/>
              <a:t>marx(!</a:t>
            </a:r>
            <a:r>
              <a:rPr lang="en-US" sz="800" strike="sngStrike" dirty="0" err="1"/>
              <a:t>polen</a:t>
            </a:r>
            <a:r>
              <a:rPr lang="en-US" sz="800" strike="sngStrike" dirty="0"/>
              <a:t>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013700" y="35509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1326" y="4127481"/>
            <a:ext cx="419048" cy="68571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753BA02C-67D7-41CA-950C-0A57216851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923" y="3171869"/>
            <a:ext cx="1309957" cy="813552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418521" y="4026095"/>
            <a:ext cx="554482" cy="8258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7369934" y="4144814"/>
            <a:ext cx="99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Joeoshe</a:t>
            </a:r>
            <a:r>
              <a:rPr lang="en-US" dirty="0"/>
              <a:t> </a:t>
            </a:r>
          </a:p>
          <a:p>
            <a:r>
              <a:rPr lang="en-US" dirty="0"/>
              <a:t>Ear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370879" y="4132772"/>
            <a:ext cx="1864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Elke</a:t>
            </a:r>
            <a:r>
              <a:rPr lang="en-US" dirty="0"/>
              <a:t> </a:t>
            </a:r>
            <a:r>
              <a:rPr lang="en-US" dirty="0" err="1"/>
              <a:t>Vagaina</a:t>
            </a:r>
            <a:endParaRPr lang="en-US" dirty="0"/>
          </a:p>
          <a:p>
            <a:r>
              <a:rPr lang="en-US" dirty="0"/>
              <a:t>Pre Michelle </a:t>
            </a:r>
            <a:r>
              <a:rPr lang="en-US" dirty="0" err="1"/>
              <a:t>Brith</a:t>
            </a:r>
            <a:endParaRPr lang="en-US" dirty="0"/>
          </a:p>
        </p:txBody>
      </p:sp>
      <p:cxnSp>
        <p:nvCxnSpPr>
          <p:cNvPr id="102" name="Straight Connector 101"/>
          <p:cNvCxnSpPr>
            <a:endCxn id="99" idx="2"/>
          </p:cNvCxnSpPr>
          <p:nvPr/>
        </p:nvCxnSpPr>
        <p:spPr>
          <a:xfrm>
            <a:off x="7569441" y="4123685"/>
            <a:ext cx="299188" cy="667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162894" y="4150703"/>
            <a:ext cx="299188" cy="667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689474" y="5639933"/>
            <a:ext cx="352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?HR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482900" y="3122451"/>
            <a:ext cx="2596355" cy="1718107"/>
          </a:xfrm>
          <a:prstGeom prst="rect">
            <a:avLst/>
          </a:prstGeom>
          <a:solidFill>
            <a:srgbClr val="FFFFFF">
              <a:alpha val="89804"/>
            </a:srgbClr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5704270" y="4123685"/>
            <a:ext cx="1166430" cy="623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386605" y="4127481"/>
            <a:ext cx="482024" cy="393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0387" y="3090510"/>
            <a:ext cx="12042659" cy="37897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2" name="Straight Arrow Connector 111"/>
          <p:cNvCxnSpPr/>
          <p:nvPr/>
        </p:nvCxnSpPr>
        <p:spPr>
          <a:xfrm flipH="1" flipV="1">
            <a:off x="2222500" y="2508657"/>
            <a:ext cx="2805680" cy="94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406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02" y="1151029"/>
            <a:ext cx="2589198" cy="41329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79728" y="4250886"/>
            <a:ext cx="1349938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269651" y="4483004"/>
            <a:ext cx="57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839743" y="4348964"/>
            <a:ext cx="0" cy="762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5642894" y="4368706"/>
            <a:ext cx="393700" cy="627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706007"/>
            <a:ext cx="913542" cy="9135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857585" y="3811879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712" y="3811879"/>
            <a:ext cx="985243" cy="112599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575931" y="3739864"/>
            <a:ext cx="985576" cy="13710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503216" y="3409856"/>
            <a:ext cx="1079500" cy="191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0" y="5913430"/>
            <a:ext cx="1912991" cy="5216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904952" y="5911105"/>
            <a:ext cx="295912" cy="5240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 rot="5400000">
            <a:off x="1786129" y="598395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5632" y="5876713"/>
            <a:ext cx="1294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TERRORISM</a:t>
            </a:r>
          </a:p>
          <a:p>
            <a:r>
              <a:rPr lang="en-US" dirty="0"/>
              <a:t>GERMANY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5908777"/>
            <a:ext cx="2262702" cy="5262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16" y="2579413"/>
            <a:ext cx="1236638" cy="83044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874" y="2579413"/>
            <a:ext cx="1247933" cy="83044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037121" y="4250886"/>
            <a:ext cx="3553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Exception: </a:t>
            </a:r>
          </a:p>
          <a:p>
            <a:r>
              <a:rPr lang="en-US" dirty="0"/>
              <a:t>	</a:t>
            </a:r>
            <a:r>
              <a:rPr lang="en-US" strike="sngStrike" dirty="0"/>
              <a:t>Cisco </a:t>
            </a:r>
            <a:r>
              <a:rPr lang="en-US" strike="sngStrike" dirty="0" err="1"/>
              <a:t>Motnroing</a:t>
            </a:r>
            <a:r>
              <a:rPr lang="en-US" strike="sngStrike" dirty="0"/>
              <a:t> </a:t>
            </a:r>
            <a:r>
              <a:rPr lang="en-US" strike="sngStrike" dirty="0" err="1"/>
              <a:t>Fifa</a:t>
            </a:r>
            <a:r>
              <a:rPr lang="en-US" strike="sngStrike" dirty="0"/>
              <a:t> </a:t>
            </a:r>
            <a:r>
              <a:rPr lang="en-US" dirty="0"/>
              <a:t>2014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6150" y="4445775"/>
            <a:ext cx="375909" cy="51187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10466150" y="4250886"/>
            <a:ext cx="375909" cy="860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037122" y="4318540"/>
            <a:ext cx="3804938" cy="6781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656121" y="3941029"/>
            <a:ext cx="3685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Try{</a:t>
            </a:r>
          </a:p>
          <a:p>
            <a:r>
              <a:rPr lang="en-US" dirty="0"/>
              <a:t>}catch(		</a:t>
            </a:r>
            <a:r>
              <a:rPr lang="en-US" dirty="0" err="1"/>
              <a:t>Olmpics</a:t>
            </a:r>
            <a:r>
              <a:rPr lang="en-US" dirty="0"/>
              <a:t>(&lt;&lt;</a:t>
            </a:r>
            <a:r>
              <a:rPr lang="en-US" dirty="0" err="1"/>
              <a:t>fifa</a:t>
            </a:r>
            <a:r>
              <a:rPr lang="en-US" dirty="0"/>
              <a:t>&gt;&gt;)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73" y="3974180"/>
            <a:ext cx="275209" cy="28392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656121" y="4001118"/>
            <a:ext cx="1168400" cy="189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407401" y="3067086"/>
            <a:ext cx="688056" cy="75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785848" y="3961506"/>
            <a:ext cx="771973" cy="3042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891874" y="2501258"/>
            <a:ext cx="947869" cy="1020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769106" y="2501258"/>
            <a:ext cx="813610" cy="1166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369118" y="2493920"/>
            <a:ext cx="2770689" cy="9079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6636" y="3118152"/>
            <a:ext cx="687176" cy="48715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556821" y="3306949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“Crumbs”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8675421" y="4368706"/>
            <a:ext cx="1790729" cy="56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575931" y="2373074"/>
            <a:ext cx="7513338" cy="62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80452" y="5372756"/>
            <a:ext cx="7513338" cy="62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312741" y="3688041"/>
            <a:ext cx="7596294" cy="15389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656860" y="4073128"/>
            <a:ext cx="7735147" cy="9042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3481121" y="3757705"/>
            <a:ext cx="7513338" cy="62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386121" y="5651500"/>
            <a:ext cx="721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“shit”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332265" y="56261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1/4-de-pl.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2178" y="5613077"/>
            <a:ext cx="630884" cy="382355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>
            <a:off x="6049294" y="5714759"/>
            <a:ext cx="929841" cy="2100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627709" y="54795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921495" y="5601028"/>
            <a:ext cx="13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!angela</a:t>
            </a:r>
            <a:r>
              <a:rPr lang="en-US" dirty="0"/>
              <a:t>.POT</a:t>
            </a:r>
          </a:p>
        </p:txBody>
      </p:sp>
      <p:cxnSp>
        <p:nvCxnSpPr>
          <p:cNvPr id="62" name="Straight Connector 61"/>
          <p:cNvCxnSpPr>
            <a:stCxn id="55" idx="3"/>
          </p:cNvCxnSpPr>
          <p:nvPr/>
        </p:nvCxnSpPr>
        <p:spPr>
          <a:xfrm>
            <a:off x="5451482" y="5810766"/>
            <a:ext cx="22633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399422" y="5710102"/>
            <a:ext cx="2315426" cy="2113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278" y="6099295"/>
            <a:ext cx="573002" cy="393278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5243812" y="6079434"/>
            <a:ext cx="1549250" cy="456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969" y="6092457"/>
            <a:ext cx="355239" cy="26608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787" y="6221718"/>
            <a:ext cx="483670" cy="27085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036" y="6193845"/>
            <a:ext cx="537780" cy="26889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515840" y="6017483"/>
            <a:ext cx="992414" cy="5339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621940" y="6066793"/>
            <a:ext cx="1241356" cy="5339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150" y="6132468"/>
            <a:ext cx="430689" cy="326932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5269651" y="6435030"/>
            <a:ext cx="340577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923100" y="6061317"/>
            <a:ext cx="517739" cy="5339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8010150" y="5921477"/>
            <a:ext cx="430689" cy="571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332600" y="5862130"/>
            <a:ext cx="42545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NAME CHANGE(</a:t>
            </a:r>
            <a:r>
              <a:rPr lang="en-US" sz="800" strike="sngStrike" dirty="0"/>
              <a:t>free </a:t>
            </a:r>
            <a:r>
              <a:rPr lang="en-US" sz="800" strike="sngStrike" dirty="0" err="1"/>
              <a:t>pizza</a:t>
            </a:r>
            <a:r>
              <a:rPr lang="en-US" sz="800" dirty="0" err="1"/>
              <a:t>,DE</a:t>
            </a:r>
            <a:r>
              <a:rPr lang="en-US" sz="800" dirty="0"/>
              <a:t>-LEGISLATION:HOMCEI:LUX) </a:t>
            </a:r>
          </a:p>
        </p:txBody>
      </p:sp>
      <p:cxnSp>
        <p:nvCxnSpPr>
          <p:cNvPr id="81" name="Straight Connector 80"/>
          <p:cNvCxnSpPr>
            <a:stCxn id="60" idx="0"/>
          </p:cNvCxnSpPr>
          <p:nvPr/>
        </p:nvCxnSpPr>
        <p:spPr>
          <a:xfrm>
            <a:off x="7578021" y="5601028"/>
            <a:ext cx="656526" cy="235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endCxn id="64" idx="1"/>
          </p:cNvCxnSpPr>
          <p:nvPr/>
        </p:nvCxnSpPr>
        <p:spPr>
          <a:xfrm flipV="1">
            <a:off x="4739854" y="5815789"/>
            <a:ext cx="659568" cy="10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382168" y="1887856"/>
            <a:ext cx="4504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https://bit.ly/1D8723-nonPoliceHomicide-LUX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3" y="832123"/>
            <a:ext cx="965577" cy="96557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89" y="912492"/>
            <a:ext cx="1625219" cy="975132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7824521" y="1148047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Machine Gun </a:t>
            </a:r>
            <a:r>
              <a:rPr lang="en-US" sz="800" strike="sngStrike" dirty="0" err="1"/>
              <a:t>Facoty</a:t>
            </a:r>
            <a:endParaRPr lang="en-US" sz="800" strike="sngStrike" dirty="0"/>
          </a:p>
          <a:p>
            <a:r>
              <a:rPr lang="en-US" sz="800" strike="sngStrike" dirty="0"/>
              <a:t>Kill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cook !</a:t>
            </a:r>
            <a:r>
              <a:rPr lang="en-US" sz="800" strike="sngStrike" dirty="0" err="1"/>
              <a:t>ivert</a:t>
            </a:r>
            <a:endParaRPr lang="en-US" sz="800" strike="sngStrik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824521" y="1117109"/>
            <a:ext cx="1042273" cy="460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048295" y="953100"/>
            <a:ext cx="1042273" cy="460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194800" y="1025711"/>
            <a:ext cx="1418262" cy="4350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92" name="Rectangle 91"/>
          <p:cNvSpPr/>
          <p:nvPr/>
        </p:nvSpPr>
        <p:spPr>
          <a:xfrm>
            <a:off x="9190509" y="1552353"/>
            <a:ext cx="1463595" cy="6654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931" y="1772533"/>
            <a:ext cx="406479" cy="270493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7923100" y="1772533"/>
            <a:ext cx="943694" cy="44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38499" y="2086138"/>
            <a:ext cx="393289" cy="285539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7863296" y="1975855"/>
            <a:ext cx="943694" cy="445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49" y="1842612"/>
            <a:ext cx="723303" cy="376769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8010150" y="1713426"/>
            <a:ext cx="1212732" cy="522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016241" y="1766984"/>
            <a:ext cx="1008111" cy="7061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8225494" y="1842612"/>
            <a:ext cx="588459" cy="5107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9525000" y="1713426"/>
            <a:ext cx="12700" cy="54376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10189011" y="1700787"/>
            <a:ext cx="12700" cy="54376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10425823" y="1700787"/>
            <a:ext cx="12700" cy="54376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032951" y="907258"/>
            <a:ext cx="1876084" cy="14563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9283272" y="1215674"/>
            <a:ext cx="1375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SCHEUDULE</a:t>
            </a:r>
          </a:p>
          <a:p>
            <a:r>
              <a:rPr lang="en-US" dirty="0"/>
              <a:t>MS-OULOOK</a:t>
            </a: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9459850" y="1538839"/>
            <a:ext cx="1006300" cy="161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9525000" y="1117109"/>
            <a:ext cx="900823" cy="649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39396" y="738644"/>
            <a:ext cx="11912904" cy="60177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36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656" y="3965190"/>
            <a:ext cx="362313" cy="556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1503244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89" y="1503243"/>
            <a:ext cx="2905123" cy="1743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14" y="1503243"/>
            <a:ext cx="1582739" cy="158273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590314" y="1396882"/>
            <a:ext cx="2007586" cy="200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3053" y="1503243"/>
            <a:ext cx="3509222" cy="158273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723444" y="1503242"/>
            <a:ext cx="1391253" cy="17430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664" y="3509843"/>
            <a:ext cx="4539076" cy="227669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7381683" y="3081164"/>
            <a:ext cx="1274573" cy="995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38" y="3936721"/>
            <a:ext cx="870164" cy="5593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696" y="3911167"/>
            <a:ext cx="407003" cy="6105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98800" y="3962281"/>
            <a:ext cx="4395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44037" y="3936720"/>
            <a:ext cx="2232955" cy="6105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003619" y="3923169"/>
            <a:ext cx="720710" cy="6105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200400" y="3911165"/>
            <a:ext cx="337944" cy="420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288836" y="4076582"/>
            <a:ext cx="1390863" cy="25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84640" y="4115270"/>
            <a:ext cx="2031897" cy="316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98489" y="4115269"/>
            <a:ext cx="3377142" cy="56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2" y="4655641"/>
            <a:ext cx="858857" cy="10735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27" y="4633062"/>
            <a:ext cx="986521" cy="9865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640" y="5006759"/>
            <a:ext cx="552965" cy="371334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3195640" y="4863982"/>
            <a:ext cx="654943" cy="75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206448" y="4863981"/>
            <a:ext cx="720710" cy="5657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357" y="4426214"/>
            <a:ext cx="666813" cy="44373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3098800" y="4628275"/>
            <a:ext cx="897325" cy="94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257974" y="4360261"/>
            <a:ext cx="720710" cy="5657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19" y="4507238"/>
            <a:ext cx="500131" cy="300079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4047651" y="4426214"/>
            <a:ext cx="647600" cy="700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688" y="4976282"/>
            <a:ext cx="500131" cy="300079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3833119" y="4731563"/>
            <a:ext cx="647600" cy="700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018915" y="4380569"/>
            <a:ext cx="720710" cy="5657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967389" y="4887774"/>
            <a:ext cx="720710" cy="5657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-1566" y="671592"/>
            <a:ext cx="12193566" cy="61864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143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8457369" y="217114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HOMID:IS-A-BELL</a:t>
            </a:r>
            <a:r>
              <a:rPr lang="en-US" sz="800" strike="sngStrike" dirty="0"/>
              <a:t>(10c)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2656604" y="2730500"/>
            <a:ext cx="72174" cy="58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659" y="2355790"/>
            <a:ext cx="808410" cy="6560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019878"/>
            <a:ext cx="508000" cy="326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50" y="2862261"/>
            <a:ext cx="709649" cy="9683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800600" y="2641600"/>
            <a:ext cx="254000" cy="825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08600" y="2730500"/>
            <a:ext cx="1397000" cy="1100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1" y="2862261"/>
            <a:ext cx="1231900" cy="101252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6705600" y="2349500"/>
            <a:ext cx="1054100" cy="163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11" y="2763269"/>
            <a:ext cx="294701" cy="8397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923" y="2733521"/>
            <a:ext cx="294701" cy="8397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99" y="2763269"/>
            <a:ext cx="294701" cy="8397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235" y="2732507"/>
            <a:ext cx="840801" cy="8408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35" y="2862261"/>
            <a:ext cx="970844" cy="546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88" y="2859539"/>
            <a:ext cx="1403268" cy="1015243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396288" y="2641600"/>
            <a:ext cx="709612" cy="961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848" y="3019878"/>
            <a:ext cx="945521" cy="6489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169" y="3280568"/>
            <a:ext cx="1068331" cy="80021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908" y="3509683"/>
            <a:ext cx="487461" cy="3651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679" y="2777824"/>
            <a:ext cx="660929" cy="66388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9893300" y="2552700"/>
            <a:ext cx="1497069" cy="1528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930367" y="2763269"/>
            <a:ext cx="1672481" cy="12799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712071" y="2763268"/>
            <a:ext cx="3471738" cy="12799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137400" y="2552700"/>
            <a:ext cx="2968279" cy="855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969440" y="204408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1:15AM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3110732" y="2763269"/>
            <a:ext cx="1365919" cy="1067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11" y="2280952"/>
            <a:ext cx="467296" cy="5434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400" y="2246901"/>
            <a:ext cx="396912" cy="59645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70" y="2348809"/>
            <a:ext cx="696359" cy="92967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102067" y="2246900"/>
            <a:ext cx="1137336" cy="12799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485900" y="2641600"/>
            <a:ext cx="753503" cy="704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424382" y="2354037"/>
            <a:ext cx="2112171" cy="12799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77234" y="191596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1134733" y="2399296"/>
            <a:ext cx="7191033" cy="1068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43" idx="1"/>
            <a:endCxn id="43" idx="3"/>
          </p:cNvCxnSpPr>
          <p:nvPr/>
        </p:nvCxnSpPr>
        <p:spPr>
          <a:xfrm>
            <a:off x="1134733" y="2933741"/>
            <a:ext cx="7191033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414693" y="2545127"/>
            <a:ext cx="1672481" cy="12799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124084" y="2648717"/>
            <a:ext cx="1896477" cy="1068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90187" y="314035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14693" y="222551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10c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1333" y="2136457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!WINSTON</a:t>
            </a:r>
            <a:r>
              <a:rPr lang="en-US" sz="800" strike="sngStrike" dirty="0"/>
              <a:t>10c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87508" y="2023562"/>
            <a:ext cx="11033053" cy="20572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10475870" y="3168650"/>
            <a:ext cx="1445412" cy="1451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32353" y="2245570"/>
            <a:ext cx="630884" cy="382355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11430969" y="2104858"/>
            <a:ext cx="772937" cy="677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297" y="2208028"/>
            <a:ext cx="441325" cy="33356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1198576" y="2171140"/>
            <a:ext cx="993424" cy="512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434487" y="1883801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MAINSTREET(WWI.HOME:KYSTAL</a:t>
            </a:r>
            <a:r>
              <a:rPr lang="en-US" dirty="0"/>
              <a:t>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1350897" y="2177030"/>
            <a:ext cx="669664" cy="436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406" y="4849628"/>
            <a:ext cx="441325" cy="333560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355600" y="1883801"/>
            <a:ext cx="834011" cy="465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446662" y="1701889"/>
            <a:ext cx="874580" cy="20572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2808891" y="4495800"/>
            <a:ext cx="899509" cy="1130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536553" y="4406900"/>
            <a:ext cx="1749946" cy="19685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549477" y="4819650"/>
            <a:ext cx="862049" cy="2413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536553" y="5183188"/>
            <a:ext cx="862049" cy="2413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706007"/>
            <a:ext cx="913542" cy="91354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59799" y="5449704"/>
            <a:ext cx="543405" cy="543405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4536553" y="5993109"/>
            <a:ext cx="1911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074620" y="4813389"/>
            <a:ext cx="492626" cy="4951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flipH="1">
            <a:off x="4800600" y="2136457"/>
            <a:ext cx="5633887" cy="3159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576850" y="4849628"/>
            <a:ext cx="862049" cy="2413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5576850" y="5204594"/>
            <a:ext cx="862049" cy="2413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5543045" y="5610819"/>
            <a:ext cx="862049" cy="2413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4579395" y="5583535"/>
            <a:ext cx="862049" cy="2413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01" y="4343623"/>
            <a:ext cx="586562" cy="390330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608269" y="4251951"/>
            <a:ext cx="492626" cy="4951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Connector 94"/>
          <p:cNvCxnSpPr>
            <a:stCxn id="85" idx="2"/>
          </p:cNvCxnSpPr>
          <p:nvPr/>
        </p:nvCxnSpPr>
        <p:spPr>
          <a:xfrm flipV="1">
            <a:off x="3320933" y="4245572"/>
            <a:ext cx="824167" cy="567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802" y="4239856"/>
            <a:ext cx="1050821" cy="630493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3146372" y="482650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99" name="Rectangle 98"/>
          <p:cNvSpPr/>
          <p:nvPr/>
        </p:nvSpPr>
        <p:spPr>
          <a:xfrm>
            <a:off x="7046485" y="4599802"/>
            <a:ext cx="577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1A0DAB"/>
                </a:solidFill>
                <a:latin typeface="Roboto"/>
                <a:hlinkClick r:id="rId22"/>
              </a:rPr>
              <a:t>Joseph </a:t>
            </a:r>
            <a:r>
              <a:rPr lang="en-US" sz="800" dirty="0" err="1">
                <a:solidFill>
                  <a:srgbClr val="1A0DAB"/>
                </a:solidFill>
                <a:latin typeface="Roboto"/>
                <a:hlinkClick r:id="rId22"/>
              </a:rPr>
              <a:t>DePinto</a:t>
            </a:r>
            <a:endParaRPr lang="en-US" sz="8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905" y="4591338"/>
            <a:ext cx="327674" cy="485443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>
            <a:off x="6775905" y="4599802"/>
            <a:ext cx="704395" cy="491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845338" y="4471207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768537" y="4569889"/>
            <a:ext cx="855548" cy="4951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021399" y="4574153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Us.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7759700" y="4239856"/>
            <a:ext cx="0" cy="2313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8064500" y="4471207"/>
            <a:ext cx="3538348" cy="13809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8396288" y="4826509"/>
            <a:ext cx="2802288" cy="14030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8325766" y="5307656"/>
            <a:ext cx="347171" cy="114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8325766" y="5610819"/>
            <a:ext cx="295773" cy="1528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51043" y="5994514"/>
            <a:ext cx="543405" cy="543405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685626" y="4188207"/>
            <a:ext cx="6386479" cy="24723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8957" y="1386497"/>
            <a:ext cx="629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 – 1998 MAINSTREET  VIRIGINA.MARY </a:t>
            </a:r>
            <a:r>
              <a:rPr lang="en-US" strike="sngStrike" dirty="0"/>
              <a:t>!</a:t>
            </a:r>
            <a:r>
              <a:rPr lang="en-US" strike="sngStrike" dirty="0" err="1"/>
              <a:t>Thomas-is-dieter:sew</a:t>
            </a:r>
            <a:endParaRPr lang="en-US" strike="sngStrike" dirty="0"/>
          </a:p>
        </p:txBody>
      </p:sp>
      <p:sp>
        <p:nvSpPr>
          <p:cNvPr id="118" name="TextBox 117"/>
          <p:cNvSpPr txBox="1"/>
          <p:nvPr/>
        </p:nvSpPr>
        <p:spPr>
          <a:xfrm>
            <a:off x="3456" y="4128434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2022 - 2023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012019" y="4264270"/>
            <a:ext cx="4113777" cy="24723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68957" y="4119817"/>
            <a:ext cx="12160285" cy="85193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97" idx="0"/>
          </p:cNvCxnSpPr>
          <p:nvPr/>
        </p:nvCxnSpPr>
        <p:spPr>
          <a:xfrm flipV="1">
            <a:off x="7367007" y="4366022"/>
            <a:ext cx="797528" cy="208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4299707" y="4239661"/>
            <a:ext cx="3637794" cy="76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98" idx="3"/>
          </p:cNvCxnSpPr>
          <p:nvPr/>
        </p:nvCxnSpPr>
        <p:spPr>
          <a:xfrm>
            <a:off x="3837587" y="5011175"/>
            <a:ext cx="4090280" cy="387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-1566" y="671592"/>
            <a:ext cx="12193566" cy="61864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955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66" y="1194075"/>
            <a:ext cx="241913" cy="3658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4003" y="2183709"/>
            <a:ext cx="1921597" cy="1567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0" y="2183709"/>
            <a:ext cx="1623830" cy="2167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390" y="2183709"/>
            <a:ext cx="2040610" cy="1636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543" y="2183709"/>
            <a:ext cx="2000357" cy="16516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56243" y="1524000"/>
            <a:ext cx="2241657" cy="546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Thomas-Mann-</a:t>
            </a:r>
            <a:r>
              <a:rPr lang="en-US" dirty="0" err="1"/>
              <a:t>Str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477071" y="1905000"/>
            <a:ext cx="435029" cy="136265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356600" y="1050198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Thomas Dieter</a:t>
            </a:r>
          </a:p>
          <a:p>
            <a:r>
              <a:rPr lang="en-US" sz="800" dirty="0"/>
              <a:t>Steve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222" y="1176630"/>
            <a:ext cx="329789" cy="2194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305" y="1219475"/>
            <a:ext cx="125174" cy="16927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8458200" y="1219476"/>
            <a:ext cx="787400" cy="176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313811" y="916280"/>
            <a:ext cx="838200" cy="5206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18443" y="2183710"/>
            <a:ext cx="1974957" cy="164789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152011" y="1797278"/>
            <a:ext cx="1508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Angela.melanie.nees.like.house</a:t>
            </a:r>
            <a:endParaRPr lang="en-US" sz="8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16" y="3938068"/>
            <a:ext cx="426069" cy="64026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8597900" y="4089400"/>
            <a:ext cx="977900" cy="35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26813" y="1631143"/>
            <a:ext cx="777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/>
              <a:t>Phil/</a:t>
            </a:r>
            <a:r>
              <a:rPr lang="en-US" sz="900" strike="sngStrike" dirty="0" err="1"/>
              <a:t>kim</a:t>
            </a:r>
            <a:endParaRPr lang="en-US" sz="900" strike="sngStrik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706007"/>
            <a:ext cx="913542" cy="913542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 flipV="1">
            <a:off x="8718443" y="2012722"/>
            <a:ext cx="2305157" cy="2338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6477000" y="2070100"/>
            <a:ext cx="2345222" cy="218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99466" y="746368"/>
            <a:ext cx="2636924" cy="74331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51128" y="1243083"/>
            <a:ext cx="630884" cy="403692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9" idx="1"/>
            <a:endCxn id="39" idx="3"/>
          </p:cNvCxnSpPr>
          <p:nvPr/>
        </p:nvCxnSpPr>
        <p:spPr>
          <a:xfrm>
            <a:off x="4436390" y="1444209"/>
            <a:ext cx="87458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436390" y="1206092"/>
            <a:ext cx="874580" cy="4762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413364" y="881618"/>
            <a:ext cx="313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</a:t>
            </a:r>
            <a:r>
              <a:rPr lang="en-US" dirty="0" err="1"/>
              <a:t>CPVA.Scheuduler.WWI.</a:t>
            </a:r>
            <a:r>
              <a:rPr lang="en-US" sz="800" strike="sngStrike" dirty="0" err="1"/>
              <a:t>Toosie</a:t>
            </a:r>
            <a:endParaRPr lang="en-US" sz="800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5736" y="4445000"/>
            <a:ext cx="2211749" cy="2026886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>
            <a:off x="4991366" y="1219475"/>
            <a:ext cx="1104634" cy="3035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300633" y="389020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12773" y="4033843"/>
            <a:ext cx="1808270" cy="1470337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2244003" y="5504180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jacklin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ddre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riarcdo</a:t>
            </a:r>
            <a:r>
              <a:rPr lang="en-US" sz="800" strike="sngStrike" dirty="0"/>
              <a:t>)</a:t>
            </a:r>
          </a:p>
        </p:txBody>
      </p:sp>
      <p:cxnSp>
        <p:nvCxnSpPr>
          <p:cNvPr id="51" name="Straight Arrow Connector 50"/>
          <p:cNvCxnSpPr>
            <a:stCxn id="49" idx="0"/>
          </p:cNvCxnSpPr>
          <p:nvPr/>
        </p:nvCxnSpPr>
        <p:spPr>
          <a:xfrm flipV="1">
            <a:off x="3012803" y="5003800"/>
            <a:ext cx="0" cy="50038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108200" y="2489200"/>
            <a:ext cx="9207500" cy="901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4586275"/>
            <a:ext cx="1905000" cy="58102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43000" y="5167300"/>
            <a:ext cx="612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drunk.cfg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586480" y="5236648"/>
            <a:ext cx="123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§Bystander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38708" y="3904659"/>
            <a:ext cx="1781966" cy="148416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010302" y="5605980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Damier</a:t>
            </a:r>
            <a:r>
              <a:rPr lang="en-US" sz="800" strike="sngStrike" dirty="0"/>
              <a:t> ag</a:t>
            </a:r>
          </a:p>
          <a:p>
            <a:r>
              <a:rPr lang="en-US" sz="800" strike="sngStrike" dirty="0"/>
              <a:t>Surf nugget </a:t>
            </a:r>
          </a:p>
          <a:p>
            <a:r>
              <a:rPr lang="en-US" sz="800" strike="sngStrike" dirty="0" err="1"/>
              <a:t>Suff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nackeed</a:t>
            </a:r>
            <a:endParaRPr lang="en-US" sz="800" strike="sngStrike" dirty="0"/>
          </a:p>
          <a:p>
            <a:r>
              <a:rPr lang="en-US" sz="800" strike="sngStrike" dirty="0" err="1"/>
              <a:t>Dnaile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kotje</a:t>
            </a:r>
            <a:r>
              <a:rPr lang="en-US" sz="800" strike="sngStrike" dirty="0"/>
              <a:t> High, grandmother chair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981618" y="5124151"/>
            <a:ext cx="347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41.Voices</a:t>
            </a:r>
          </a:p>
          <a:p>
            <a:r>
              <a:rPr lang="en-US" dirty="0"/>
              <a:t>Suring in </a:t>
            </a:r>
            <a:r>
              <a:rPr lang="en-US" dirty="0" err="1"/>
              <a:t>brian</a:t>
            </a:r>
            <a:r>
              <a:rPr lang="en-US" dirty="0"/>
              <a:t>, </a:t>
            </a:r>
            <a:r>
              <a:rPr lang="en-US" dirty="0" err="1"/>
              <a:t>frauenhoffer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509" y="5297758"/>
            <a:ext cx="428993" cy="5757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4011" y="5365812"/>
            <a:ext cx="721815" cy="480335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9575800" y="5297758"/>
            <a:ext cx="1739900" cy="7870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364" y="5530624"/>
            <a:ext cx="510947" cy="3696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126" y="5217546"/>
            <a:ext cx="547729" cy="73124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007778" y="4809777"/>
            <a:ext cx="467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41.CIVLI CODE, LABOR CODE </a:t>
            </a:r>
            <a:r>
              <a:rPr lang="en-US" sz="800" strike="sngStrike" dirty="0" err="1"/>
              <a:t>surfin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brian</a:t>
            </a:r>
            <a:r>
              <a:rPr lang="en-US" sz="800" strike="sngStrike" dirty="0"/>
              <a:t> for </a:t>
            </a:r>
            <a:r>
              <a:rPr lang="en-US" sz="800" strike="sngStrike" dirty="0" err="1"/>
              <a:t>Damiler</a:t>
            </a:r>
            <a:r>
              <a:rPr lang="en-US" sz="800" strike="sngStrike" dirty="0"/>
              <a:t> Ag,</a:t>
            </a:r>
            <a:r>
              <a:rPr lang="en-US" dirty="0"/>
              <a:t> CPVA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7912100" y="5297758"/>
            <a:ext cx="3276600" cy="47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032959" y="4801023"/>
            <a:ext cx="4680913" cy="10992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956218" y="5882775"/>
            <a:ext cx="2609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JFK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burce</a:t>
            </a:r>
            <a:r>
              <a:rPr lang="en-US" sz="800" strike="sngStrike" dirty="0"/>
              <a:t>, sniffling gas, naked in wheelchair, 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014021" y="5905931"/>
            <a:ext cx="4680913" cy="346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4338708" y="4033843"/>
            <a:ext cx="1642992" cy="1263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21938" y="3884049"/>
            <a:ext cx="1883631" cy="154576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6362486" y="4009003"/>
            <a:ext cx="2095714" cy="1373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41691" y="3883983"/>
            <a:ext cx="1910961" cy="157923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V="1">
            <a:off x="8032959" y="3883983"/>
            <a:ext cx="2660441" cy="1886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000459" y="916280"/>
            <a:ext cx="9207500" cy="59220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44500" y="5846147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11200" y="1861975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3204801" y="2183709"/>
            <a:ext cx="1570935" cy="800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5082012" y="2730500"/>
            <a:ext cx="899688" cy="1153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7401567" y="2736987"/>
            <a:ext cx="510533" cy="530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8851900" y="2840791"/>
            <a:ext cx="1019121" cy="124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3566092" y="4322832"/>
            <a:ext cx="675012" cy="719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5182956" y="3984019"/>
            <a:ext cx="698654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358433" y="3960038"/>
            <a:ext cx="633778" cy="729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9351091" y="3936454"/>
            <a:ext cx="982152" cy="576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-1566" y="671592"/>
            <a:ext cx="12193566" cy="61864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498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011" y="1912219"/>
            <a:ext cx="6771428" cy="7238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733" y="1162778"/>
            <a:ext cx="2903122" cy="1572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706007"/>
            <a:ext cx="913542" cy="913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117" y="4923006"/>
            <a:ext cx="2903122" cy="15728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465872" y="16670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53338" y="615902"/>
            <a:ext cx="4194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MAINSTREET(SQ.AIRFILED)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1" y="2130107"/>
            <a:ext cx="1141758" cy="28459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672" y="2077048"/>
            <a:ext cx="1020657" cy="28307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6657" y="16954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1039" y="2745489"/>
            <a:ext cx="6918400" cy="6592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83249" y="2778019"/>
            <a:ext cx="676190" cy="4666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178" y="3011352"/>
            <a:ext cx="2903122" cy="157289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5148678" y="3011352"/>
            <a:ext cx="3182522" cy="1471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788569" y="4726876"/>
            <a:ext cx="86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</a:t>
            </a:r>
            <a:r>
              <a:rPr lang="en-US" sz="800" strike="sngStrike" dirty="0" err="1"/>
              <a:t>.bier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9080500" y="4726876"/>
            <a:ext cx="26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FDERAL DEFAULT  CPVA </a:t>
            </a:r>
            <a:r>
              <a:rPr lang="en-US" sz="800" strike="sngStrike" dirty="0"/>
              <a:t>black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33459" y="4948486"/>
            <a:ext cx="167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Friday, Saturday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1156" y="6465193"/>
            <a:ext cx="474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POLCI SINET: 2:55PM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adlph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hiter,evaburn</a:t>
            </a:r>
            <a:r>
              <a:rPr lang="en-US" sz="800" dirty="0"/>
              <a:t> </a:t>
            </a:r>
            <a:r>
              <a:rPr lang="en-US" dirty="0"/>
              <a:t>FRIDAY, WEEKEND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2800692" y="2000506"/>
            <a:ext cx="393362" cy="76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23560" y="5500890"/>
            <a:ext cx="1124088" cy="9427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648" y="5646050"/>
            <a:ext cx="1053812" cy="77225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907264" y="6424417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Do you want me to suck you dick?</a:t>
            </a:r>
          </a:p>
          <a:p>
            <a:r>
              <a:rPr lang="en-US" sz="800" dirty="0"/>
              <a:t>[x] no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7924800" y="5133152"/>
            <a:ext cx="1663700" cy="1362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8446494" y="5725515"/>
            <a:ext cx="722906" cy="535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52" y="5598245"/>
            <a:ext cx="1348337" cy="75506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8926" y="693073"/>
            <a:ext cx="596900" cy="48188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9347648" y="654642"/>
            <a:ext cx="1162940" cy="742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305826" y="1944913"/>
            <a:ext cx="633961" cy="4641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7265" y="2100867"/>
            <a:ext cx="1057143" cy="284761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08693" y="1008033"/>
            <a:ext cx="1114286" cy="67619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949739" y="682246"/>
            <a:ext cx="343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CHEKCPOINT CHALRIE(INTERVIEW)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2434715" y="928708"/>
            <a:ext cx="1883285" cy="267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46" idx="1"/>
          </p:cNvCxnSpPr>
          <p:nvPr/>
        </p:nvCxnSpPr>
        <p:spPr>
          <a:xfrm flipH="1">
            <a:off x="2208693" y="1008033"/>
            <a:ext cx="1264673" cy="338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376357" y="900311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Start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51319" y="5431502"/>
            <a:ext cx="453173" cy="906345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4651" y="5217012"/>
            <a:ext cx="24641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 INT</a:t>
            </a:r>
          </a:p>
          <a:p>
            <a:r>
              <a:rPr lang="en-US" sz="800" dirty="0"/>
              <a:t>41.PAUL.phil/</a:t>
            </a:r>
            <a:r>
              <a:rPr lang="en-US" sz="800" dirty="0" err="1"/>
              <a:t>kim</a:t>
            </a:r>
            <a:r>
              <a:rPr lang="en-US" sz="800" dirty="0"/>
              <a:t>.”Move </a:t>
            </a:r>
            <a:r>
              <a:rPr lang="en-US" sz="800" dirty="0" err="1"/>
              <a:t>Out”.NAMECHNE</a:t>
            </a:r>
            <a:r>
              <a:rPr lang="en-US" sz="800" strike="sngStrike" dirty="0"/>
              <a:t>(free pizza</a:t>
            </a:r>
            <a:r>
              <a:rPr lang="en-US" strike="sngStrike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521571" y="5649315"/>
            <a:ext cx="2379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Elke</a:t>
            </a:r>
            <a:r>
              <a:rPr lang="en-US" sz="800" strike="sngStrike" dirty="0"/>
              <a:t>: he has money </a:t>
            </a:r>
            <a:r>
              <a:rPr lang="en-US" sz="800" strike="sngStrike" dirty="0" err="1"/>
              <a:t>acna</a:t>
            </a:r>
            <a:r>
              <a:rPr lang="en-US" sz="800" strike="sngStrike" dirty="0"/>
              <a:t> move out 1024 DM</a:t>
            </a:r>
            <a:r>
              <a:rPr lang="en-US" dirty="0"/>
              <a:t>/ </a:t>
            </a:r>
            <a:r>
              <a:rPr lang="en-US" sz="800" dirty="0"/>
              <a:t>$525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43029" y="5693113"/>
            <a:ext cx="14590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17(Y) from Jan SQ.AIRFILED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566" y="5322732"/>
            <a:ext cx="635738" cy="42305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08" y="5457557"/>
            <a:ext cx="566100" cy="376985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599483" y="5176346"/>
            <a:ext cx="1350256" cy="933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1722" y="5249265"/>
            <a:ext cx="3569563" cy="10885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7885" y="654642"/>
            <a:ext cx="1830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1998 18 March23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-32198" y="870830"/>
            <a:ext cx="1747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G.God.G.</a:t>
            </a:r>
            <a:r>
              <a:rPr lang="en-US" sz="800" strike="sngStrike" dirty="0" err="1"/>
              <a:t>angala.elke.se.</a:t>
            </a:r>
            <a:r>
              <a:rPr lang="en-US" dirty="0" err="1"/>
              <a:t>x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4374" y="1101306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9753" y="1308613"/>
            <a:ext cx="15937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Montoring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coplaing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virigity</a:t>
            </a:r>
            <a:endParaRPr lang="en-US" sz="800" strike="sngStrike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439" y="1181641"/>
            <a:ext cx="279948" cy="420687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1306062" y="1064044"/>
            <a:ext cx="709740" cy="576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569280" y="1159553"/>
            <a:ext cx="295669" cy="459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5688" y="739716"/>
            <a:ext cx="1860673" cy="9150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724561"/>
            <a:ext cx="12143708" cy="60109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00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0" y="706007"/>
            <a:ext cx="913542" cy="91354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841719" y="1047619"/>
            <a:ext cx="71404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MAINSTREET(SQ.AIRFILED.CPVA.PREA.§187).</a:t>
            </a:r>
            <a:r>
              <a:rPr lang="en-US" sz="1000" b="1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marx</a:t>
            </a:r>
            <a:endParaRPr lang="en-US" sz="1000" b="1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0" y="1890264"/>
            <a:ext cx="3860800" cy="311688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4" y="1821870"/>
            <a:ext cx="7157728" cy="477414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892300" y="2068356"/>
            <a:ext cx="1727200" cy="2037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775700" y="1411478"/>
            <a:ext cx="685800" cy="2576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762" y="4664281"/>
            <a:ext cx="1224513" cy="6857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90762" y="5067208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Dirk,6c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8427851" y="4368590"/>
            <a:ext cx="1503549" cy="127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721600" y="1816298"/>
            <a:ext cx="4038600" cy="3176944"/>
          </a:xfrm>
          <a:prstGeom prst="rect">
            <a:avLst/>
          </a:prstGeom>
          <a:solidFill>
            <a:srgbClr val="FFFFFF">
              <a:alpha val="43137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510474" y="4624901"/>
            <a:ext cx="1420925" cy="8233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723" y="5485931"/>
            <a:ext cx="870177" cy="597243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584164" y="5455772"/>
            <a:ext cx="1420925" cy="8233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510474" y="5388145"/>
            <a:ext cx="1580413" cy="1077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990" y="5189147"/>
            <a:ext cx="1236638" cy="83044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648" y="5189147"/>
            <a:ext cx="1247933" cy="830443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124739" y="5175244"/>
            <a:ext cx="1420925" cy="8233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821982" y="5202082"/>
            <a:ext cx="1420925" cy="8233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9219018" y="5388145"/>
            <a:ext cx="786071" cy="396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0458127" y="5343423"/>
            <a:ext cx="908373" cy="188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908174" y="5935816"/>
            <a:ext cx="3534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		Sheep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721600" y="1821870"/>
            <a:ext cx="4038600" cy="4541604"/>
          </a:xfrm>
          <a:prstGeom prst="rect">
            <a:avLst/>
          </a:prstGeom>
          <a:solidFill>
            <a:srgbClr val="FFFFFF">
              <a:alpha val="43137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8128000" y="2781205"/>
            <a:ext cx="2971800" cy="1473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8821982" y="6371038"/>
            <a:ext cx="1505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denis</a:t>
            </a:r>
            <a:r>
              <a:rPr lang="en-US" dirty="0"/>
              <a:t> </a:t>
            </a:r>
            <a:r>
              <a:rPr lang="en-US" dirty="0" err="1"/>
              <a:t>groenitz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8608605" y="6509957"/>
            <a:ext cx="2303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imitat</a:t>
            </a:r>
            <a:r>
              <a:rPr lang="en-US" dirty="0"/>
              <a:t> </a:t>
            </a:r>
            <a:r>
              <a:rPr lang="en-US" dirty="0" err="1"/>
              <a:t>micheal</a:t>
            </a:r>
            <a:r>
              <a:rPr lang="en-US" dirty="0"/>
              <a:t> </a:t>
            </a:r>
            <a:r>
              <a:rPr lang="en-US" dirty="0" err="1"/>
              <a:t>douglas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8763000" y="6276277"/>
            <a:ext cx="273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Atlatik</a:t>
            </a:r>
            <a:r>
              <a:rPr lang="en-US" dirty="0"/>
              <a:t> </a:t>
            </a:r>
            <a:r>
              <a:rPr lang="en-US" dirty="0" err="1"/>
              <a:t>hoel</a:t>
            </a:r>
            <a:r>
              <a:rPr lang="en-US" dirty="0"/>
              <a:t> </a:t>
            </a:r>
            <a:r>
              <a:rPr lang="en-US" dirty="0" err="1"/>
              <a:t>denise</a:t>
            </a:r>
            <a:r>
              <a:rPr lang="en-US" dirty="0"/>
              <a:t> </a:t>
            </a:r>
            <a:r>
              <a:rPr lang="en-US" dirty="0" err="1"/>
              <a:t>groenitz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8135171" y="6330072"/>
            <a:ext cx="8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Roth.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97" name="Straight Connector 96"/>
          <p:cNvCxnSpPr/>
          <p:nvPr/>
        </p:nvCxnSpPr>
        <p:spPr>
          <a:xfrm>
            <a:off x="9127462" y="6469322"/>
            <a:ext cx="2364533" cy="571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endCxn id="94" idx="3"/>
          </p:cNvCxnSpPr>
          <p:nvPr/>
        </p:nvCxnSpPr>
        <p:spPr>
          <a:xfrm flipV="1">
            <a:off x="8606762" y="6460943"/>
            <a:ext cx="2894039" cy="435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128000" y="6417998"/>
            <a:ext cx="3632200" cy="341820"/>
          </a:xfrm>
          <a:prstGeom prst="rect">
            <a:avLst/>
          </a:prstGeom>
          <a:solidFill>
            <a:srgbClr val="FFFFFF">
              <a:alpha val="43137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114546" y="6399162"/>
            <a:ext cx="3645654" cy="3542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720846" y="1813492"/>
            <a:ext cx="4039354" cy="4973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09" y="3481847"/>
            <a:ext cx="1692200" cy="124008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550" y="3478797"/>
            <a:ext cx="673250" cy="673250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>
            <a:off x="10327009" y="3225590"/>
            <a:ext cx="1330400" cy="13691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0327009" y="2901994"/>
            <a:ext cx="1762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VIRGINA.MARY[]</a:t>
            </a:r>
          </a:p>
          <a:p>
            <a:r>
              <a:rPr lang="en-US" dirty="0"/>
              <a:t>.</a:t>
            </a:r>
            <a:r>
              <a:rPr lang="en-US" sz="800" strike="sngStrike" dirty="0" err="1"/>
              <a:t>gobahce</a:t>
            </a:r>
            <a:r>
              <a:rPr lang="en-US" sz="800" strike="sngStrike" dirty="0"/>
              <a:t>(who is god? (</a:t>
            </a:r>
            <a:r>
              <a:rPr lang="en-US" sz="800" strike="sngStrike" dirty="0" err="1"/>
              <a:t>hebr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Michela</a:t>
            </a:r>
            <a:endParaRPr lang="en-US" sz="800" strike="sngStrike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400966" y="3500023"/>
            <a:ext cx="1446410" cy="11775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367" y="3768813"/>
            <a:ext cx="428951" cy="63299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157" y="3903026"/>
            <a:ext cx="770993" cy="486655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10738674" y="3798386"/>
            <a:ext cx="1638877" cy="722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10652370" y="3820105"/>
            <a:ext cx="89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Roth</a:t>
            </a:r>
            <a:r>
              <a:rPr lang="en-US" dirty="0" err="1"/>
              <a:t>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0376595" y="3500023"/>
            <a:ext cx="1446410" cy="11775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722691" y="1832738"/>
            <a:ext cx="4035663" cy="47335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16435" y="1793030"/>
            <a:ext cx="7317235" cy="48525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2864733" y="1499938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6348" y="760549"/>
            <a:ext cx="12152894" cy="61359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370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70" y="1713809"/>
            <a:ext cx="1623830" cy="21678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83000" y="1713809"/>
            <a:ext cx="3165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SQ..FEDARL PATEN LAW OFFICE.</a:t>
            </a:r>
          </a:p>
          <a:p>
            <a:r>
              <a:rPr lang="en-US" b="1" dirty="0"/>
              <a:t>Monitoring-As-a-Service™ </a:t>
            </a:r>
          </a:p>
          <a:p>
            <a:r>
              <a:rPr lang="en-US" dirty="0"/>
              <a:t>IBM Winston </a:t>
            </a:r>
            <a:r>
              <a:rPr lang="en-US" dirty="0" err="1"/>
              <a:t>Chir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683000" y="2520093"/>
            <a:ext cx="2266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Cloud Monitoring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898900" y="2413000"/>
            <a:ext cx="2108200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794369" y="2118120"/>
            <a:ext cx="2942552" cy="8739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8714" y="2047642"/>
            <a:ext cx="27220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Monitoring-As-a-Service™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42887" y="2228334"/>
            <a:ext cx="31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Monitoring-on-Demand™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23200" y="2457450"/>
            <a:ext cx="1346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W/SAM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436100" y="1713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42887" y="3657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400943" y="1072156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242300" y="3302000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Anglea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946718" y="1383937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Anglea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689731" y="2055110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Anglea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93975" y="4800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908618" y="5169932"/>
            <a:ext cx="1226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Goprabhoch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Anglea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ddr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572697" y="1965261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59683" y="5537776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838" y="709174"/>
            <a:ext cx="12190161" cy="6148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09" y="762421"/>
            <a:ext cx="1699229" cy="16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83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18E5F9E9-1576-4663-982B-49F94351F87C}"/>
              </a:ext>
            </a:extLst>
          </p:cNvPr>
          <p:cNvSpPr txBox="1"/>
          <p:nvPr/>
        </p:nvSpPr>
        <p:spPr>
          <a:xfrm>
            <a:off x="7121306" y="5295169"/>
            <a:ext cx="3302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1980 </a:t>
            </a:r>
            <a:r>
              <a:rPr lang="en-US" sz="800" dirty="0" err="1"/>
              <a:t>Asusemed</a:t>
            </a:r>
            <a:r>
              <a:rPr lang="en-US" sz="800" dirty="0"/>
              <a:t> St. </a:t>
            </a:r>
            <a:r>
              <a:rPr lang="en-US" sz="800" dirty="0" err="1"/>
              <a:t>Anslemo.LANGLEY</a:t>
            </a:r>
            <a:r>
              <a:rPr lang="en-US" sz="800" dirty="0"/>
              <a:t>,  </a:t>
            </a:r>
            <a:r>
              <a:rPr lang="en-US" sz="800" dirty="0" err="1"/>
              <a:t>Tiberoun</a:t>
            </a:r>
            <a:r>
              <a:rPr lang="en-US" sz="800" dirty="0"/>
              <a:t>, MARIN(Mathew, </a:t>
            </a:r>
            <a:r>
              <a:rPr lang="en-US" sz="800" dirty="0" err="1"/>
              <a:t>Caleob</a:t>
            </a:r>
            <a:r>
              <a:rPr lang="en-US" sz="800" dirty="0"/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F229BDF-15E6-4890-A5B5-3A6998B746CD}"/>
              </a:ext>
            </a:extLst>
          </p:cNvPr>
          <p:cNvSpPr txBox="1"/>
          <p:nvPr/>
        </p:nvSpPr>
        <p:spPr>
          <a:xfrm>
            <a:off x="4407504" y="6474751"/>
            <a:ext cx="1309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 Tiberon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963D7B-CB9D-4414-9EA6-559F9BF76346}"/>
              </a:ext>
            </a:extLst>
          </p:cNvPr>
          <p:cNvSpPr txBox="1"/>
          <p:nvPr/>
        </p:nvSpPr>
        <p:spPr>
          <a:xfrm>
            <a:off x="6820105" y="4130564"/>
            <a:ext cx="148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Shane Wesley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0AD06212-685C-44E3-AEC8-8468A40CBB10}"/>
              </a:ext>
            </a:extLst>
          </p:cNvPr>
          <p:cNvSpPr txBox="1"/>
          <p:nvPr/>
        </p:nvSpPr>
        <p:spPr>
          <a:xfrm>
            <a:off x="6718943" y="3695687"/>
            <a:ext cx="41010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SQ.Adam</a:t>
            </a:r>
            <a:r>
              <a:rPr lang="en-US" dirty="0"/>
              <a:t>  Grocery Store in Larkspur</a:t>
            </a:r>
          </a:p>
          <a:p>
            <a:r>
              <a:rPr lang="en-US" dirty="0" err="1"/>
              <a:t>Adadm</a:t>
            </a:r>
            <a:r>
              <a:rPr lang="en-US" dirty="0"/>
              <a:t> Angle </a:t>
            </a:r>
            <a:r>
              <a:rPr lang="en-US" dirty="0" err="1"/>
              <a:t>Melkle</a:t>
            </a:r>
            <a:r>
              <a:rPr lang="en-US" dirty="0"/>
              <a:t> Cornelius </a:t>
            </a:r>
            <a:r>
              <a:rPr lang="en-US" dirty="0" err="1"/>
              <a:t>Schulttes</a:t>
            </a:r>
            <a:endParaRPr lang="en-US" dirty="0"/>
          </a:p>
          <a:p>
            <a:r>
              <a:rPr lang="en-US" dirty="0"/>
              <a:t>JFK(GENSIS(</a:t>
            </a:r>
            <a:r>
              <a:rPr lang="en-US" sz="800" strike="sngStrike" dirty="0"/>
              <a:t>Sega), </a:t>
            </a:r>
            <a:r>
              <a:rPr lang="en-US" sz="800" strike="sngStrike" dirty="0" err="1"/>
              <a:t>mothe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rsneds</a:t>
            </a:r>
            <a:r>
              <a:rPr lang="en-US" sz="800" strike="sngStrike" dirty="0"/>
              <a:t> old </a:t>
            </a:r>
            <a:r>
              <a:rPr lang="en-US" sz="800" strike="sngStrike" dirty="0" err="1"/>
              <a:t>sega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003315-3C70-4412-9A75-874AC7A5DB5B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B0318B-C83F-4CB3-9A9D-40CBEA6BC01B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03F6E6-0B0F-46AE-817C-D5782004E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061" y="1361168"/>
            <a:ext cx="538753" cy="5323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D252F-7F6B-45B9-B245-8E96DCF0C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57" y="1442292"/>
            <a:ext cx="627998" cy="5821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69F548-D8D8-46EA-9EDF-DFFF97691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11" y="1415592"/>
            <a:ext cx="860758" cy="5727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19EFBF-5203-4E81-B2D4-AD69415016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735" y="1415592"/>
            <a:ext cx="715185" cy="7056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52FBE4-335F-4895-B37E-58BCE13F77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68" y="1317059"/>
            <a:ext cx="735593" cy="7355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38D5D4-2E4D-4C39-A8A9-EFA0302E85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415" y="2515370"/>
            <a:ext cx="935293" cy="93529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974DABF-0E8A-4B98-85FE-F6B1E6B801B6}"/>
              </a:ext>
            </a:extLst>
          </p:cNvPr>
          <p:cNvSpPr/>
          <p:nvPr/>
        </p:nvSpPr>
        <p:spPr>
          <a:xfrm>
            <a:off x="4055902" y="2585758"/>
            <a:ext cx="595086" cy="7056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30E5AD0-0456-4FCD-BF18-F293DA87F85E}"/>
              </a:ext>
            </a:extLst>
          </p:cNvPr>
          <p:cNvCxnSpPr/>
          <p:nvPr/>
        </p:nvCxnSpPr>
        <p:spPr>
          <a:xfrm flipV="1">
            <a:off x="1669143" y="1052721"/>
            <a:ext cx="1380672" cy="2119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E58F59-99B0-42DC-90BF-2A319453BC03}"/>
              </a:ext>
            </a:extLst>
          </p:cNvPr>
          <p:cNvSpPr txBox="1"/>
          <p:nvPr/>
        </p:nvSpPr>
        <p:spPr>
          <a:xfrm>
            <a:off x="2864774" y="878128"/>
            <a:ext cx="18036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Gorbahce</a:t>
            </a:r>
            <a:r>
              <a:rPr lang="en-US" sz="800" dirty="0"/>
              <a:t>(</a:t>
            </a:r>
            <a:r>
              <a:rPr lang="en-US" sz="800" strike="sngStrike" dirty="0" err="1"/>
              <a:t>micheal</a:t>
            </a:r>
            <a:r>
              <a:rPr lang="en-US" sz="800" strike="sngStrike" dirty="0"/>
              <a:t> Kupfer(</a:t>
            </a:r>
            <a:r>
              <a:rPr lang="en-US" sz="800" strike="sngStrike" dirty="0" err="1"/>
              <a:t>tral</a:t>
            </a:r>
            <a:r>
              <a:rPr lang="en-US" sz="800" strike="sngStrike" dirty="0"/>
              <a:t> copper)</a:t>
            </a:r>
            <a:r>
              <a:rPr lang="en-US" sz="800" dirty="0"/>
              <a:t>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084EBE-B7A7-439D-97EE-0363D453BEFE}"/>
              </a:ext>
            </a:extLst>
          </p:cNvPr>
          <p:cNvSpPr/>
          <p:nvPr/>
        </p:nvSpPr>
        <p:spPr>
          <a:xfrm flipV="1">
            <a:off x="2511061" y="1268163"/>
            <a:ext cx="744402" cy="7234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90187E-D0E6-419A-8CF6-91035BC372A8}"/>
              </a:ext>
            </a:extLst>
          </p:cNvPr>
          <p:cNvSpPr/>
          <p:nvPr/>
        </p:nvSpPr>
        <p:spPr>
          <a:xfrm flipV="1">
            <a:off x="3413953" y="1223054"/>
            <a:ext cx="804567" cy="8407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DB0DA7-0B90-4880-9170-35C3AEA40E6F}"/>
              </a:ext>
            </a:extLst>
          </p:cNvPr>
          <p:cNvSpPr/>
          <p:nvPr/>
        </p:nvSpPr>
        <p:spPr>
          <a:xfrm flipV="1">
            <a:off x="4377010" y="1163415"/>
            <a:ext cx="962343" cy="957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CDEB47-0601-4BCD-B001-5584CAD332FB}"/>
              </a:ext>
            </a:extLst>
          </p:cNvPr>
          <p:cNvCxnSpPr/>
          <p:nvPr/>
        </p:nvCxnSpPr>
        <p:spPr>
          <a:xfrm flipV="1">
            <a:off x="4624168" y="1296401"/>
            <a:ext cx="613600" cy="691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8D865D4-73C2-47B1-857E-416F190E61E6}"/>
              </a:ext>
            </a:extLst>
          </p:cNvPr>
          <p:cNvSpPr/>
          <p:nvPr/>
        </p:nvSpPr>
        <p:spPr>
          <a:xfrm flipV="1">
            <a:off x="5535190" y="1268163"/>
            <a:ext cx="715185" cy="8379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EDF1EB4-3ADF-4B97-A049-F72CA3D8913B}"/>
              </a:ext>
            </a:extLst>
          </p:cNvPr>
          <p:cNvCxnSpPr/>
          <p:nvPr/>
        </p:nvCxnSpPr>
        <p:spPr>
          <a:xfrm flipV="1">
            <a:off x="5445577" y="1360173"/>
            <a:ext cx="520410" cy="533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E5A643E-D678-40BD-BC9E-38F8BE0B32AD}"/>
              </a:ext>
            </a:extLst>
          </p:cNvPr>
          <p:cNvSpPr txBox="1"/>
          <p:nvPr/>
        </p:nvSpPr>
        <p:spPr>
          <a:xfrm>
            <a:off x="4858181" y="2757714"/>
            <a:ext cx="1807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Gorobhe</a:t>
            </a:r>
            <a:r>
              <a:rPr lang="en-US" strike="sngStrike" dirty="0"/>
              <a:t>(copper)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ED8A40-0106-4A16-82E2-A03694384889}"/>
              </a:ext>
            </a:extLst>
          </p:cNvPr>
          <p:cNvSpPr txBox="1"/>
          <p:nvPr/>
        </p:nvSpPr>
        <p:spPr>
          <a:xfrm>
            <a:off x="3289062" y="3044619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Gorbhce</a:t>
            </a:r>
            <a:r>
              <a:rPr lang="en-US" strike="sngStrike" dirty="0"/>
              <a:t>(who is god?)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80778B-2CCA-425B-B713-AB55011C6F07}"/>
              </a:ext>
            </a:extLst>
          </p:cNvPr>
          <p:cNvSpPr txBox="1"/>
          <p:nvPr/>
        </p:nvSpPr>
        <p:spPr>
          <a:xfrm>
            <a:off x="7541014" y="2570623"/>
            <a:ext cx="2305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Gorbache</a:t>
            </a:r>
            <a:r>
              <a:rPr lang="en-US" strike="sngStrike" dirty="0"/>
              <a:t>(Visa France)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603DAB-2578-4C39-A4CB-208C045D688D}"/>
              </a:ext>
            </a:extLst>
          </p:cNvPr>
          <p:cNvSpPr txBox="1"/>
          <p:nvPr/>
        </p:nvSpPr>
        <p:spPr>
          <a:xfrm>
            <a:off x="4624168" y="2307771"/>
            <a:ext cx="199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3x (</a:t>
            </a:r>
            <a:r>
              <a:rPr lang="en-US" dirty="0" err="1"/>
              <a:t>ghoeh</a:t>
            </a:r>
            <a:r>
              <a:rPr lang="en-US" dirty="0"/>
              <a:t>(</a:t>
            </a:r>
            <a:r>
              <a:rPr lang="en-US" dirty="0" err="1"/>
              <a:t>miechal</a:t>
            </a:r>
            <a:r>
              <a:rPr lang="en-US" dirty="0"/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7DCE07C-A9EC-477F-A3DA-7916CF230002}"/>
              </a:ext>
            </a:extLst>
          </p:cNvPr>
          <p:cNvSpPr txBox="1"/>
          <p:nvPr/>
        </p:nvSpPr>
        <p:spPr>
          <a:xfrm>
            <a:off x="7541014" y="212128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ONSITE: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ED23C90-D831-431C-84FA-8D622B0F7259}"/>
              </a:ext>
            </a:extLst>
          </p:cNvPr>
          <p:cNvSpPr/>
          <p:nvPr/>
        </p:nvSpPr>
        <p:spPr>
          <a:xfrm>
            <a:off x="3113581" y="2126709"/>
            <a:ext cx="100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OFFSITE: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C14C48-557B-460C-808D-96AD834A19ED}"/>
              </a:ext>
            </a:extLst>
          </p:cNvPr>
          <p:cNvSpPr txBox="1"/>
          <p:nvPr/>
        </p:nvSpPr>
        <p:spPr>
          <a:xfrm>
            <a:off x="1082750" y="2201291"/>
            <a:ext cx="13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 2010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2173DF-C917-4BC1-AB59-56075028A812}"/>
              </a:ext>
            </a:extLst>
          </p:cNvPr>
          <p:cNvCxnSpPr/>
          <p:nvPr/>
        </p:nvCxnSpPr>
        <p:spPr>
          <a:xfrm>
            <a:off x="553518" y="3467070"/>
            <a:ext cx="11393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C40297D-4BA0-41EC-A2E7-CD76FDE37F88}"/>
              </a:ext>
            </a:extLst>
          </p:cNvPr>
          <p:cNvSpPr/>
          <p:nvPr/>
        </p:nvSpPr>
        <p:spPr>
          <a:xfrm flipV="1">
            <a:off x="417379" y="765769"/>
            <a:ext cx="11357241" cy="25737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2F8C5B5-1536-479B-B0F3-0CC079481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9577" y="4949710"/>
            <a:ext cx="1090558" cy="149801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614D13C-F3C0-4759-B062-353B6A8159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88984" y="4795120"/>
            <a:ext cx="803798" cy="171361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676DAA09-FDC6-4152-8411-298BC5E4AD2A}"/>
              </a:ext>
            </a:extLst>
          </p:cNvPr>
          <p:cNvSpPr txBox="1"/>
          <p:nvPr/>
        </p:nvSpPr>
        <p:spPr>
          <a:xfrm>
            <a:off x="4668473" y="4095364"/>
            <a:ext cx="1642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Andrew </a:t>
            </a:r>
            <a:r>
              <a:rPr lang="en-US" dirty="0" err="1"/>
              <a:t>Bennte</a:t>
            </a:r>
            <a:endParaRPr lang="en-US" dirty="0"/>
          </a:p>
          <a:p>
            <a:r>
              <a:rPr lang="en-US" dirty="0" err="1"/>
              <a:t>Genetech</a:t>
            </a:r>
            <a:r>
              <a:rPr lang="en-US" dirty="0"/>
              <a:t> QA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09084BD-E98B-42E8-861A-775A53899E67}"/>
              </a:ext>
            </a:extLst>
          </p:cNvPr>
          <p:cNvCxnSpPr/>
          <p:nvPr/>
        </p:nvCxnSpPr>
        <p:spPr>
          <a:xfrm>
            <a:off x="4858181" y="3976914"/>
            <a:ext cx="1807674" cy="133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1D18714B-93B2-45B0-8287-CA64722D24E5}"/>
              </a:ext>
            </a:extLst>
          </p:cNvPr>
          <p:cNvSpPr txBox="1"/>
          <p:nvPr/>
        </p:nvSpPr>
        <p:spPr>
          <a:xfrm>
            <a:off x="7170057" y="420538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Caleb ?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CED9E1-5AD9-412B-8FF8-02A35197BFD2}"/>
              </a:ext>
            </a:extLst>
          </p:cNvPr>
          <p:cNvSpPr txBox="1"/>
          <p:nvPr/>
        </p:nvSpPr>
        <p:spPr>
          <a:xfrm>
            <a:off x="9056914" y="4221062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6EC126-0DD5-4EF9-9E29-0A8A44EDFB59}"/>
              </a:ext>
            </a:extLst>
          </p:cNvPr>
          <p:cNvSpPr txBox="1"/>
          <p:nvPr/>
        </p:nvSpPr>
        <p:spPr>
          <a:xfrm>
            <a:off x="10430265" y="4099479"/>
            <a:ext cx="128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Danger Bob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D430F86-6098-4236-8421-2D4306506D80}"/>
              </a:ext>
            </a:extLst>
          </p:cNvPr>
          <p:cNvSpPr txBox="1"/>
          <p:nvPr/>
        </p:nvSpPr>
        <p:spPr>
          <a:xfrm>
            <a:off x="605098" y="3679098"/>
            <a:ext cx="217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2006/7 San Francisco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C64E6D8-8D70-4480-A4D1-A2483589D93E}"/>
              </a:ext>
            </a:extLst>
          </p:cNvPr>
          <p:cNvSpPr/>
          <p:nvPr/>
        </p:nvSpPr>
        <p:spPr>
          <a:xfrm>
            <a:off x="10218057" y="3467070"/>
            <a:ext cx="1973943" cy="628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864CD60-D0EE-450D-8DF5-2B11784BBD76}"/>
              </a:ext>
            </a:extLst>
          </p:cNvPr>
          <p:cNvSpPr/>
          <p:nvPr/>
        </p:nvSpPr>
        <p:spPr>
          <a:xfrm>
            <a:off x="10169125" y="878128"/>
            <a:ext cx="1973943" cy="628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B918302-D1DC-49DC-AE0D-311A01C0823E}"/>
              </a:ext>
            </a:extLst>
          </p:cNvPr>
          <p:cNvSpPr/>
          <p:nvPr/>
        </p:nvSpPr>
        <p:spPr>
          <a:xfrm>
            <a:off x="6329103" y="4505313"/>
            <a:ext cx="187994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sharne</a:t>
            </a:r>
            <a:r>
              <a:rPr lang="en-US" dirty="0"/>
              <a:t> </a:t>
            </a:r>
            <a:r>
              <a:rPr lang="en-US" dirty="0" err="1"/>
              <a:t>welsey</a:t>
            </a:r>
            <a:r>
              <a:rPr lang="en-US" dirty="0"/>
              <a:t> san </a:t>
            </a:r>
            <a:r>
              <a:rPr lang="en-US" dirty="0" err="1"/>
              <a:t>francico</a:t>
            </a:r>
            <a:r>
              <a:rPr lang="en-US" dirty="0"/>
              <a:t> </a:t>
            </a:r>
            <a:r>
              <a:rPr lang="en-US" dirty="0" err="1"/>
              <a:t>mangement</a:t>
            </a:r>
            <a:r>
              <a:rPr lang="en-US" dirty="0"/>
              <a:t> </a:t>
            </a:r>
            <a:r>
              <a:rPr lang="en-US" dirty="0" err="1"/>
              <a:t>consusltaint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7202D54-E3B4-4F6D-9F23-523D7BD70751}"/>
              </a:ext>
            </a:extLst>
          </p:cNvPr>
          <p:cNvSpPr/>
          <p:nvPr/>
        </p:nvSpPr>
        <p:spPr>
          <a:xfrm>
            <a:off x="-52939" y="4066866"/>
            <a:ext cx="2510367" cy="6234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?HOMCIDE:MATHEW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C0E6F51-A18D-4002-BC2F-2F1AF32E43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34" y="4065328"/>
            <a:ext cx="766080" cy="76608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EFE8133-C3C8-49B2-89B4-5DFDAA70A8B7}"/>
              </a:ext>
            </a:extLst>
          </p:cNvPr>
          <p:cNvCxnSpPr/>
          <p:nvPr/>
        </p:nvCxnSpPr>
        <p:spPr>
          <a:xfrm flipV="1">
            <a:off x="2145296" y="3822387"/>
            <a:ext cx="1729195" cy="109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16CEA70D-C164-450F-896E-63E14BDE98FF}"/>
              </a:ext>
            </a:extLst>
          </p:cNvPr>
          <p:cNvSpPr/>
          <p:nvPr/>
        </p:nvSpPr>
        <p:spPr>
          <a:xfrm flipV="1">
            <a:off x="2341297" y="3998006"/>
            <a:ext cx="1205344" cy="8148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F9F9775-092E-472C-BA24-939FEEB582F7}"/>
              </a:ext>
            </a:extLst>
          </p:cNvPr>
          <p:cNvCxnSpPr/>
          <p:nvPr/>
        </p:nvCxnSpPr>
        <p:spPr>
          <a:xfrm flipV="1">
            <a:off x="2776574" y="4367849"/>
            <a:ext cx="2562779" cy="2079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A0D178E7-269C-47C1-A569-324404434E3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0868" y="5484582"/>
            <a:ext cx="786398" cy="1015941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C8B18A25-D3DD-450A-9C86-F710968CB699}"/>
              </a:ext>
            </a:extLst>
          </p:cNvPr>
          <p:cNvSpPr/>
          <p:nvPr/>
        </p:nvSpPr>
        <p:spPr>
          <a:xfrm>
            <a:off x="9238324" y="5222802"/>
            <a:ext cx="1988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jewish</a:t>
            </a:r>
            <a:r>
              <a:rPr lang="en-US" dirty="0"/>
              <a:t> singles 2008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4B6D392-A896-45B7-A9D1-E7765E61543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125" y="5627815"/>
            <a:ext cx="272543" cy="2725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9A48E21-C184-4B58-8CD5-628A9F2A25F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596" y="5292334"/>
            <a:ext cx="786398" cy="44038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7C1F39C5-E4E2-424B-89B4-EB9FB0971D98}"/>
              </a:ext>
            </a:extLst>
          </p:cNvPr>
          <p:cNvSpPr txBox="1"/>
          <p:nvPr/>
        </p:nvSpPr>
        <p:spPr>
          <a:xfrm>
            <a:off x="8186536" y="4832501"/>
            <a:ext cx="148867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MONSTATARY.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2AA8E20-800E-4130-9372-4BF815E1D74F}"/>
              </a:ext>
            </a:extLst>
          </p:cNvPr>
          <p:cNvSpPr/>
          <p:nvPr/>
        </p:nvSpPr>
        <p:spPr>
          <a:xfrm>
            <a:off x="7881071" y="4551203"/>
            <a:ext cx="1732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Aselmo.ROTC</a:t>
            </a:r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ECE3F3AC-8D10-4754-80FB-8FD2E13B0E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840" y="6279499"/>
            <a:ext cx="789114" cy="525119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068D759-D87D-441B-8192-07C7915B456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27794" y="5900358"/>
            <a:ext cx="837603" cy="53464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507215DB-C2D9-49F3-9464-4568A429D75F}"/>
              </a:ext>
            </a:extLst>
          </p:cNvPr>
          <p:cNvSpPr txBox="1"/>
          <p:nvPr/>
        </p:nvSpPr>
        <p:spPr>
          <a:xfrm>
            <a:off x="9273543" y="5115528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27Y </a:t>
            </a:r>
            <a:r>
              <a:rPr lang="en-US" sz="800" strike="sngStrike" dirty="0"/>
              <a:t>his odd </a:t>
            </a:r>
            <a:r>
              <a:rPr lang="en-US" sz="800" strike="sngStrike" dirty="0" err="1"/>
              <a:t>hant</a:t>
            </a:r>
            <a:r>
              <a:rPr lang="en-US" sz="800" strike="sngStrike" dirty="0"/>
              <a:t>, there </a:t>
            </a:r>
            <a:r>
              <a:rPr lang="en-US" sz="800" strike="sngStrike" dirty="0" err="1"/>
              <a:t>ajiwsh</a:t>
            </a:r>
            <a:r>
              <a:rPr lang="en-US" sz="800" strike="sngStrike" dirty="0"/>
              <a:t> singles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4642F4D-3B7C-4119-AAC4-E93510752F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58074" y="5732717"/>
            <a:ext cx="1175087" cy="665882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3310516-80A6-450C-834B-508565F4333A}"/>
              </a:ext>
            </a:extLst>
          </p:cNvPr>
          <p:cNvCxnSpPr/>
          <p:nvPr/>
        </p:nvCxnSpPr>
        <p:spPr>
          <a:xfrm>
            <a:off x="4691337" y="4927054"/>
            <a:ext cx="1807674" cy="13353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CD93137B-313D-4538-8904-09B4485F4B4C}"/>
              </a:ext>
            </a:extLst>
          </p:cNvPr>
          <p:cNvSpPr/>
          <p:nvPr/>
        </p:nvSpPr>
        <p:spPr>
          <a:xfrm>
            <a:off x="4349178" y="3648151"/>
            <a:ext cx="1916372" cy="5572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Geneis</a:t>
            </a:r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600D0D0-0E9A-429B-B113-72479705F63B}"/>
              </a:ext>
            </a:extLst>
          </p:cNvPr>
          <p:cNvSpPr txBox="1"/>
          <p:nvPr/>
        </p:nvSpPr>
        <p:spPr>
          <a:xfrm>
            <a:off x="4978672" y="3532193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IMPORT</a:t>
            </a:r>
            <a:r>
              <a:rPr lang="en-US" sz="800" dirty="0"/>
              <a:t> </a:t>
            </a:r>
            <a:r>
              <a:rPr lang="en-US" sz="800" strike="sngStrike" dirty="0"/>
              <a:t>Adam </a:t>
            </a:r>
            <a:r>
              <a:rPr lang="en-US" sz="800" strike="sngStrike" dirty="0" err="1"/>
              <a:t>apple.touch</a:t>
            </a:r>
            <a:endParaRPr lang="en-US" sz="800" strike="sngStrike" dirty="0"/>
          </a:p>
          <a:p>
            <a:r>
              <a:rPr lang="en-US" sz="800" b="1" dirty="0"/>
              <a:t>IMPORT</a:t>
            </a:r>
            <a:r>
              <a:rPr lang="en-US" sz="800" dirty="0"/>
              <a:t> </a:t>
            </a:r>
            <a:r>
              <a:rPr lang="en-US" sz="800" strike="sngStrike" dirty="0"/>
              <a:t>Adams. </a:t>
            </a:r>
            <a:r>
              <a:rPr lang="en-US" sz="800" strike="sngStrike" dirty="0" err="1"/>
              <a:t>Apple.touch</a:t>
            </a:r>
            <a:endParaRPr lang="en-US" sz="800" strike="sngStrike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69B218-B22A-49BB-90C2-571163A9426B}"/>
              </a:ext>
            </a:extLst>
          </p:cNvPr>
          <p:cNvSpPr txBox="1"/>
          <p:nvPr/>
        </p:nvSpPr>
        <p:spPr>
          <a:xfrm>
            <a:off x="8968896" y="4857189"/>
            <a:ext cx="2800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have never seen this in my </a:t>
            </a:r>
            <a:r>
              <a:rPr lang="en-US" sz="800" strike="sngStrike" dirty="0" err="1"/>
              <a:t>lfe</a:t>
            </a:r>
            <a:r>
              <a:rPr lang="en-US" dirty="0"/>
              <a:t>. 25Y </a:t>
            </a:r>
            <a:r>
              <a:rPr lang="en-US" dirty="0" err="1"/>
              <a:t>germany</a:t>
            </a:r>
            <a:endParaRPr lang="en-US" dirty="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5CB14F8-C467-41C4-8418-316A9DDD501B}"/>
              </a:ext>
            </a:extLst>
          </p:cNvPr>
          <p:cNvCxnSpPr/>
          <p:nvPr/>
        </p:nvCxnSpPr>
        <p:spPr>
          <a:xfrm flipV="1">
            <a:off x="8327794" y="4984499"/>
            <a:ext cx="945749" cy="78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D1DAB43C-265A-401A-BEEF-F2692C0D8AE1}"/>
              </a:ext>
            </a:extLst>
          </p:cNvPr>
          <p:cNvSpPr/>
          <p:nvPr/>
        </p:nvSpPr>
        <p:spPr>
          <a:xfrm flipV="1">
            <a:off x="8305709" y="5244509"/>
            <a:ext cx="856543" cy="5233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20CB299-F8E1-4B3E-A03C-3EB4B3E4B96D}"/>
              </a:ext>
            </a:extLst>
          </p:cNvPr>
          <p:cNvSpPr/>
          <p:nvPr/>
        </p:nvSpPr>
        <p:spPr>
          <a:xfrm flipV="1">
            <a:off x="4323634" y="3512823"/>
            <a:ext cx="7819434" cy="33949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AF20B6D-6BA8-4547-89C5-E8272BB1FDE3}"/>
              </a:ext>
            </a:extLst>
          </p:cNvPr>
          <p:cNvSpPr/>
          <p:nvPr/>
        </p:nvSpPr>
        <p:spPr>
          <a:xfrm flipV="1">
            <a:off x="3233169" y="4896916"/>
            <a:ext cx="1122615" cy="14680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7FDD51-7791-45B4-A559-040F95485AA6}"/>
              </a:ext>
            </a:extLst>
          </p:cNvPr>
          <p:cNvCxnSpPr/>
          <p:nvPr/>
        </p:nvCxnSpPr>
        <p:spPr>
          <a:xfrm flipV="1">
            <a:off x="4632025" y="4304013"/>
            <a:ext cx="6439188" cy="1748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80B9E2D-C217-4926-B5E8-060809ECEF09}"/>
              </a:ext>
            </a:extLst>
          </p:cNvPr>
          <p:cNvCxnSpPr/>
          <p:nvPr/>
        </p:nvCxnSpPr>
        <p:spPr>
          <a:xfrm flipV="1">
            <a:off x="6358074" y="3915711"/>
            <a:ext cx="4242037" cy="773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A07199CA-7BEC-4522-93FF-E7ACF703AA30}"/>
              </a:ext>
            </a:extLst>
          </p:cNvPr>
          <p:cNvSpPr/>
          <p:nvPr/>
        </p:nvSpPr>
        <p:spPr>
          <a:xfrm>
            <a:off x="3316654" y="3636022"/>
            <a:ext cx="1973943" cy="6282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9892A74-2D73-4F9B-B48E-42B12A1789D4}"/>
              </a:ext>
            </a:extLst>
          </p:cNvPr>
          <p:cNvSpPr txBox="1"/>
          <p:nvPr/>
        </p:nvSpPr>
        <p:spPr>
          <a:xfrm>
            <a:off x="3206041" y="6092231"/>
            <a:ext cx="8931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Mathew Regan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05A0D9F5-EF59-4DBE-89B7-314C9058C566}"/>
              </a:ext>
            </a:extLst>
          </p:cNvPr>
          <p:cNvCxnSpPr/>
          <p:nvPr/>
        </p:nvCxnSpPr>
        <p:spPr>
          <a:xfrm>
            <a:off x="2864774" y="4590394"/>
            <a:ext cx="929702" cy="78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9F064A0-5DD4-4375-AFB4-3E4DCFC03A2A}"/>
              </a:ext>
            </a:extLst>
          </p:cNvPr>
          <p:cNvSpPr txBox="1"/>
          <p:nvPr/>
        </p:nvSpPr>
        <p:spPr>
          <a:xfrm rot="1913857">
            <a:off x="2983708" y="4683752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Wells Fargo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288B24FA-F346-4F26-BD09-1053367DE4C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63133" y="5982847"/>
            <a:ext cx="266807" cy="354472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D6C1C87-0DBC-434B-9879-C03532BB7237}"/>
              </a:ext>
            </a:extLst>
          </p:cNvPr>
          <p:cNvCxnSpPr>
            <a:cxnSpLocks/>
          </p:cNvCxnSpPr>
          <p:nvPr/>
        </p:nvCxnSpPr>
        <p:spPr>
          <a:xfrm>
            <a:off x="2181533" y="6065658"/>
            <a:ext cx="426869" cy="257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3A7B6D7-E15E-4950-AD32-F0E5769046D0}"/>
              </a:ext>
            </a:extLst>
          </p:cNvPr>
          <p:cNvSpPr/>
          <p:nvPr/>
        </p:nvSpPr>
        <p:spPr>
          <a:xfrm flipV="1">
            <a:off x="2196005" y="5900357"/>
            <a:ext cx="377344" cy="5592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C6B13D66-5661-451E-A2AD-EA1E15BBE12E}"/>
              </a:ext>
            </a:extLst>
          </p:cNvPr>
          <p:cNvCxnSpPr/>
          <p:nvPr/>
        </p:nvCxnSpPr>
        <p:spPr>
          <a:xfrm flipV="1">
            <a:off x="2145296" y="5982847"/>
            <a:ext cx="463106" cy="27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529CCA2-F77E-4C4B-85A9-51B97E595725}"/>
              </a:ext>
            </a:extLst>
          </p:cNvPr>
          <p:cNvSpPr txBox="1"/>
          <p:nvPr/>
        </p:nvSpPr>
        <p:spPr>
          <a:xfrm>
            <a:off x="1976220" y="5572110"/>
            <a:ext cx="108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PAUL: </a:t>
            </a:r>
            <a:r>
              <a:rPr lang="en-US" sz="800" strike="sngStrike" dirty="0"/>
              <a:t>kitchen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FA395A7-D3E8-4F03-B8D6-134D0EE11D99}"/>
              </a:ext>
            </a:extLst>
          </p:cNvPr>
          <p:cNvCxnSpPr/>
          <p:nvPr/>
        </p:nvCxnSpPr>
        <p:spPr>
          <a:xfrm flipV="1">
            <a:off x="1928712" y="5268628"/>
            <a:ext cx="455965" cy="911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047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30600" y="2933700"/>
            <a:ext cx="425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VIRIGN</a:t>
            </a:r>
            <a:r>
              <a:rPr lang="en-US" dirty="0"/>
              <a:t> </a:t>
            </a:r>
            <a:r>
              <a:rPr lang="en-US" dirty="0" err="1"/>
              <a:t>vw</a:t>
            </a:r>
            <a:r>
              <a:rPr lang="en-US" dirty="0"/>
              <a:t> camera; apple network camera;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209" y="2268751"/>
            <a:ext cx="1699229" cy="1699229"/>
          </a:xfrm>
          <a:prstGeom prst="rect">
            <a:avLst/>
          </a:prstGeom>
        </p:spPr>
      </p:pic>
      <p:cxnSp>
        <p:nvCxnSpPr>
          <p:cNvPr id="7" name="Straight Connector 6"/>
          <p:cNvCxnSpPr>
            <a:endCxn id="5" idx="1"/>
          </p:cNvCxnSpPr>
          <p:nvPr/>
        </p:nvCxnSpPr>
        <p:spPr>
          <a:xfrm>
            <a:off x="4419600" y="3118365"/>
            <a:ext cx="346460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229100" y="3270638"/>
            <a:ext cx="262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Parking lot; </a:t>
            </a:r>
            <a:r>
              <a:rPr lang="en-US" strike="sngStrike" dirty="0" err="1"/>
              <a:t>chaine</a:t>
            </a:r>
            <a:r>
              <a:rPr lang="en-US" strike="sngStrike" dirty="0"/>
              <a:t> factory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71715" y="2548171"/>
            <a:ext cx="594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G.VIRGINIA.MAINSTREET(</a:t>
            </a:r>
            <a:r>
              <a:rPr lang="en-US" strike="sngStrike" dirty="0"/>
              <a:t> audio Olympics sigh, red </a:t>
            </a:r>
            <a:r>
              <a:rPr lang="en-US" dirty="0"/>
              <a:t>G, 5,000)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60997" y="2303566"/>
            <a:ext cx="459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MAINSTREET(HOMCIDE:FACTORYOWRK).</a:t>
            </a:r>
            <a:r>
              <a:rPr lang="en-US" sz="800" strike="sngStrike" dirty="0" err="1"/>
              <a:t>appel.camera</a:t>
            </a:r>
            <a:endParaRPr lang="en-US" sz="800" strike="sngStrik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086988" y="2303566"/>
            <a:ext cx="7872385" cy="16047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309" y="848942"/>
            <a:ext cx="1699229" cy="16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05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186140-DB6A-441B-ADCD-37ACD2964C9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5267BA-A2F8-45F6-9E88-CCD385F7EF0C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790C2E-7771-454B-BB95-0D3531398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43" y="2612571"/>
            <a:ext cx="1517863" cy="136094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4FAEAA-F8AB-4A14-9249-7240B4605425}"/>
              </a:ext>
            </a:extLst>
          </p:cNvPr>
          <p:cNvCxnSpPr/>
          <p:nvPr/>
        </p:nvCxnSpPr>
        <p:spPr>
          <a:xfrm flipV="1">
            <a:off x="1161143" y="2365829"/>
            <a:ext cx="2040163" cy="2264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2747A1F-3D9C-45CD-8C02-9E9923C507E8}"/>
              </a:ext>
            </a:extLst>
          </p:cNvPr>
          <p:cNvSpPr/>
          <p:nvPr/>
        </p:nvSpPr>
        <p:spPr>
          <a:xfrm>
            <a:off x="1712629" y="2243239"/>
            <a:ext cx="1517863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MONSTATARY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C0746F-6157-4873-8D32-3A49E0CCE40D}"/>
              </a:ext>
            </a:extLst>
          </p:cNvPr>
          <p:cNvSpPr/>
          <p:nvPr/>
        </p:nvSpPr>
        <p:spPr>
          <a:xfrm flipV="1">
            <a:off x="1712629" y="2612570"/>
            <a:ext cx="1517863" cy="13430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9ED576-389C-41D9-8DFA-128E9E55A03C}"/>
              </a:ext>
            </a:extLst>
          </p:cNvPr>
          <p:cNvCxnSpPr/>
          <p:nvPr/>
        </p:nvCxnSpPr>
        <p:spPr>
          <a:xfrm flipV="1">
            <a:off x="1843314" y="2946400"/>
            <a:ext cx="1059543" cy="1009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D050EA03-548F-44E6-B7DF-2F154334F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2243239"/>
            <a:ext cx="2619375" cy="1743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5885E86-2F9A-4FD8-9F1A-19FDF7BCA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421" y="2243239"/>
            <a:ext cx="2608684" cy="17430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3F624C-3E6B-4E63-BD25-CC507D5306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23" y="2243239"/>
            <a:ext cx="2600325" cy="1762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E4BEEB-4439-4C9D-A284-47506A718E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234" y="4246790"/>
            <a:ext cx="2476500" cy="18478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397EB1-99C0-471F-9E0D-C5346CE74E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68" y="3935877"/>
            <a:ext cx="2476500" cy="24004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DE6065-3B93-43E0-A5FF-822EF335A3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105" y="4246790"/>
            <a:ext cx="2162175" cy="1905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EF28B55-3B03-4121-9E6B-5F0079E79A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226" y="4747030"/>
            <a:ext cx="1191583" cy="158931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2964966-B7F6-4B2E-A80B-7CBAB02199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24" y="5253908"/>
            <a:ext cx="923925" cy="1238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BB5C36-3F93-4F29-8E33-BEBC561DE0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811" y="4687253"/>
            <a:ext cx="2476500" cy="18478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8A85DA6-F1B9-4379-A351-1948A48F03F2}"/>
              </a:ext>
            </a:extLst>
          </p:cNvPr>
          <p:cNvCxnSpPr/>
          <p:nvPr/>
        </p:nvCxnSpPr>
        <p:spPr>
          <a:xfrm>
            <a:off x="3201306" y="2243239"/>
            <a:ext cx="8447542" cy="4093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927FC5-99B2-417F-8C40-ADD00022B8E3}"/>
              </a:ext>
            </a:extLst>
          </p:cNvPr>
          <p:cNvCxnSpPr>
            <a:cxnSpLocks/>
          </p:cNvCxnSpPr>
          <p:nvPr/>
        </p:nvCxnSpPr>
        <p:spPr>
          <a:xfrm flipV="1">
            <a:off x="3585029" y="2391627"/>
            <a:ext cx="8171542" cy="3944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4B11C27-AA9F-4EBB-B3B3-A63792ABAC7E}"/>
              </a:ext>
            </a:extLst>
          </p:cNvPr>
          <p:cNvSpPr/>
          <p:nvPr/>
        </p:nvSpPr>
        <p:spPr>
          <a:xfrm flipV="1">
            <a:off x="3259678" y="2162377"/>
            <a:ext cx="8666210" cy="43297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2627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35" y="1074411"/>
            <a:ext cx="1106750" cy="6225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03400" y="9906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Nick</a:t>
            </a:r>
          </a:p>
        </p:txBody>
      </p:sp>
      <p:sp>
        <p:nvSpPr>
          <p:cNvPr id="7" name="Rectangle 6"/>
          <p:cNvSpPr/>
          <p:nvPr/>
        </p:nvSpPr>
        <p:spPr>
          <a:xfrm>
            <a:off x="2842481" y="664234"/>
            <a:ext cx="3136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CPVA.§187.PREA </a:t>
            </a:r>
            <a:r>
              <a:rPr lang="en-US" strike="sngStrike" dirty="0" err="1"/>
              <a:t>ibm.dos</a:t>
            </a:r>
            <a:endParaRPr lang="en-US" strike="sngStrike" dirty="0"/>
          </a:p>
          <a:p>
            <a:pPr marL="285750" indent="-285750">
              <a:buFontTx/>
              <a:buChar char="-"/>
            </a:pPr>
            <a:r>
              <a:rPr lang="en-US" dirty="0"/>
              <a:t>MONOPOLIES</a:t>
            </a:r>
          </a:p>
          <a:p>
            <a:pPr marL="285750" indent="-285750">
              <a:buFontTx/>
              <a:buChar char="-"/>
            </a:pPr>
            <a:r>
              <a:rPr lang="en-US" dirty="0"/>
              <a:t>OLMYPICS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INTERNET</a:t>
            </a:r>
          </a:p>
        </p:txBody>
      </p:sp>
      <p:sp>
        <p:nvSpPr>
          <p:cNvPr id="8" name="Rectangle 7"/>
          <p:cNvSpPr/>
          <p:nvPr/>
        </p:nvSpPr>
        <p:spPr>
          <a:xfrm>
            <a:off x="9791700" y="1057054"/>
            <a:ext cx="2400300" cy="7013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41.David and </a:t>
            </a:r>
            <a:r>
              <a:rPr lang="en-US" dirty="0" err="1"/>
              <a:t>Golath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27104" y="610412"/>
            <a:ext cx="373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!HOMICIDE:AUSLAENER:!HOMCEBILL</a:t>
            </a:r>
          </a:p>
        </p:txBody>
      </p:sp>
      <p:cxnSp>
        <p:nvCxnSpPr>
          <p:cNvPr id="10" name="Straight Connector 9"/>
          <p:cNvCxnSpPr>
            <a:endCxn id="8" idx="3"/>
          </p:cNvCxnSpPr>
          <p:nvPr/>
        </p:nvCxnSpPr>
        <p:spPr>
          <a:xfrm flipV="1">
            <a:off x="9664700" y="1407744"/>
            <a:ext cx="2527300" cy="167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664700" y="699483"/>
            <a:ext cx="239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FBI:TERROSIM </a:t>
            </a:r>
            <a:r>
              <a:rPr lang="en-US" sz="800" strike="sngStrike" dirty="0"/>
              <a:t>Irish . St. </a:t>
            </a:r>
            <a:r>
              <a:rPr lang="en-US" sz="800" strike="sngStrike" dirty="0" err="1"/>
              <a:t>Anlsm</a:t>
            </a:r>
            <a:r>
              <a:rPr lang="en-US" sz="800" strike="sngStrike" dirty="0"/>
              <a:t> visa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028" y="1155460"/>
            <a:ext cx="1050732" cy="58841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618429" y="995664"/>
            <a:ext cx="12859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star wars rancor boss fight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433824" y="1064169"/>
            <a:ext cx="1230876" cy="59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736028" y="1177497"/>
            <a:ext cx="1050732" cy="34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750" y="1039921"/>
            <a:ext cx="1276543" cy="71486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211" y="1002629"/>
            <a:ext cx="956275" cy="7162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618428" y="1039921"/>
            <a:ext cx="1059057" cy="703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18" y="2124089"/>
            <a:ext cx="1998524" cy="14696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779" y="3820450"/>
            <a:ext cx="2005263" cy="127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62" y="3820450"/>
            <a:ext cx="1828437" cy="13713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62" y="2124089"/>
            <a:ext cx="1828437" cy="145443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593506" y="995664"/>
            <a:ext cx="1185408" cy="7390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COLEMAN BARRACKS – ARMY BARRACK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19" y="2380367"/>
            <a:ext cx="1781175" cy="51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7379113" y="1744417"/>
            <a:ext cx="4815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WW1WWW2.v2.FBI:KIDNAPING.CPVA.§187.PREA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394" y="3053910"/>
            <a:ext cx="2404672" cy="16002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19" y="3053909"/>
            <a:ext cx="2857500" cy="16002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743700" y="476250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175500" y="4813300"/>
            <a:ext cx="42164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197643" y="5252307"/>
            <a:ext cx="4127500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923119" y="5499441"/>
            <a:ext cx="119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INCIDENTS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9139019" y="5684107"/>
            <a:ext cx="601966" cy="310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653" y="6188162"/>
            <a:ext cx="802094" cy="45067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6096000" y="6299200"/>
            <a:ext cx="1283113" cy="339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863" y="6156015"/>
            <a:ext cx="290695" cy="48282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710269" y="6228833"/>
            <a:ext cx="210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WAR IN YUGLSLAVIA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281519" y="6176918"/>
            <a:ext cx="5597772" cy="5842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6737556" y="6397426"/>
            <a:ext cx="4928510" cy="16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42653" y="6113160"/>
            <a:ext cx="3661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r>
              <a:rPr lang="en-US" sz="800" strike="sngStrike" dirty="0"/>
              <a:t>(person)</a:t>
            </a:r>
            <a:r>
              <a:rPr lang="en-US" dirty="0"/>
              <a:t>.CPVA.!PRESIDENT.AVAILABILITY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66" y="1455320"/>
            <a:ext cx="408691" cy="4086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6" y="738741"/>
            <a:ext cx="909664" cy="112582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67037" y="80593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Anselm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757" y="1318163"/>
            <a:ext cx="683003" cy="683003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5571475" y="768314"/>
            <a:ext cx="349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Francisc.Angle.</a:t>
            </a:r>
            <a:r>
              <a:rPr lang="en-US" sz="800" strike="sngStrike" dirty="0" err="1"/>
              <a:t>flea</a:t>
            </a:r>
            <a:r>
              <a:rPr lang="en-US" dirty="0" err="1"/>
              <a:t>.VIRGINA.MARY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131948" y="884149"/>
            <a:ext cx="262262" cy="380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109121" y="788240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654642"/>
            <a:ext cx="12438884" cy="61485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09" y="762421"/>
            <a:ext cx="1699229" cy="16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38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67" y="1749722"/>
            <a:ext cx="7017192" cy="39527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7349206" y="1749722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9" name="Rectangle 8"/>
          <p:cNvSpPr/>
          <p:nvPr/>
        </p:nvSpPr>
        <p:spPr>
          <a:xfrm>
            <a:off x="7371349" y="2188729"/>
            <a:ext cx="1349938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936706" y="1772600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958849" y="2211607"/>
            <a:ext cx="1349938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524206" y="1772600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546349" y="2211607"/>
            <a:ext cx="1349938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375087" y="3176619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97230" y="3615626"/>
            <a:ext cx="1349938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786442" y="243586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20061" y="3873304"/>
            <a:ext cx="1452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HOMICIE:LUX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967757" y="2435863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524206" y="2212406"/>
            <a:ext cx="1692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HOMCIDE:BILL:HOMCDIE:AUSLANDER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958849" y="3172985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980992" y="3611992"/>
            <a:ext cx="1349938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537387" y="3169954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59530" y="3608961"/>
            <a:ext cx="1349938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349206" y="4560843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371349" y="4999850"/>
            <a:ext cx="1349938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294180" y="5257528"/>
            <a:ext cx="1150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HOMCDIE</a:t>
            </a:r>
          </a:p>
          <a:p>
            <a:r>
              <a:rPr lang="en-US" dirty="0"/>
              <a:t>:IS-A-BELL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32968" y="4557209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955111" y="4996216"/>
            <a:ext cx="1349938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0511506" y="4554178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533649" y="4993185"/>
            <a:ext cx="1349938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18946" y="1380390"/>
            <a:ext cx="638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PRESIDENT:AVAILABLITY.JFK(CPVA).MLK(CPVA).v2.FBI:KIDNAPPING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913567" y="5026660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FBI:TERRORISM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68310" y="531144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Olmpics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8895680" y="3810941"/>
            <a:ext cx="146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KOREAN WAR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389702" y="4072087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10621991" y="3739868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INTERUTPS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9985022" y="4141482"/>
            <a:ext cx="894784" cy="101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681419" y="5128408"/>
            <a:ext cx="104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G.GOT.TV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11464006" y="4190817"/>
            <a:ext cx="12700" cy="868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25" y="693196"/>
            <a:ext cx="751877" cy="751877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501" y="5463643"/>
            <a:ext cx="608748" cy="34520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1420" y="5578923"/>
            <a:ext cx="490548" cy="27931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2" y="4919899"/>
            <a:ext cx="1225233" cy="195574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876" y="762422"/>
            <a:ext cx="928562" cy="928562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5857482" y="5558915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879625" y="5997922"/>
            <a:ext cx="1349938" cy="863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6269548" y="6230040"/>
            <a:ext cx="57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6839640" y="6096000"/>
            <a:ext cx="0" cy="76200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642791" y="6115742"/>
            <a:ext cx="393700" cy="627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836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207" y="1919667"/>
            <a:ext cx="1590423" cy="12592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07" y="3336096"/>
            <a:ext cx="1454129" cy="1090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9671" y="1919667"/>
            <a:ext cx="1842258" cy="184225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70600" y="1919667"/>
            <a:ext cx="1763736" cy="1014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42000" y="3178966"/>
            <a:ext cx="2832100" cy="1748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0699" y="4862413"/>
            <a:ext cx="1554702" cy="119122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759368" y="4500078"/>
            <a:ext cx="2832100" cy="1748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772614" y="1927765"/>
            <a:ext cx="1763736" cy="1014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001153" y="1879494"/>
            <a:ext cx="4838700" cy="43947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464775" y="1919667"/>
            <a:ext cx="2075668" cy="18422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672" y="3958708"/>
            <a:ext cx="2000250" cy="2286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441536" y="3906602"/>
            <a:ext cx="2135386" cy="23381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597400" y="4426310"/>
            <a:ext cx="292100" cy="73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094" y="694989"/>
            <a:ext cx="2691450" cy="264110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094" y="3516814"/>
            <a:ext cx="2788495" cy="2211248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 flipV="1">
            <a:off x="1322414" y="5207409"/>
            <a:ext cx="520700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41536" y="1117497"/>
            <a:ext cx="331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FBI:INTERNATIONAL:TERRORISM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107271" y="1082542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29" name="Rectangle 28"/>
          <p:cNvSpPr/>
          <p:nvPr/>
        </p:nvSpPr>
        <p:spPr>
          <a:xfrm>
            <a:off x="0" y="5913430"/>
            <a:ext cx="1912991" cy="5216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1904952" y="5911105"/>
            <a:ext cx="295912" cy="5240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 rot="5400000">
            <a:off x="1786129" y="598395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5632" y="5876713"/>
            <a:ext cx="1294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TERRORISM</a:t>
            </a:r>
          </a:p>
          <a:p>
            <a:r>
              <a:rPr lang="en-US" dirty="0"/>
              <a:t>GERMANY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0" y="5908777"/>
            <a:ext cx="2262702" cy="5262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0575" y="1998906"/>
            <a:ext cx="1568434" cy="118006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617090" y="1976575"/>
            <a:ext cx="1919260" cy="13928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8966200" y="2159000"/>
            <a:ext cx="1104900" cy="1019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772614" y="1486829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Address </a:t>
            </a:r>
            <a:r>
              <a:rPr lang="en-US" sz="800" strike="sngStrike" dirty="0" err="1"/>
              <a:t>Redhouse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9576720" y="1531923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raik.pine</a:t>
            </a:r>
            <a:endParaRPr lang="en-US" sz="800" strike="sngStrik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620145" y="1461025"/>
            <a:ext cx="1919260" cy="3491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747516" y="1711183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Assumed: !voted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3898900" y="2840796"/>
            <a:ext cx="990600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-25400" y="588149"/>
            <a:ext cx="12192000" cy="61631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09" y="762421"/>
            <a:ext cx="1699229" cy="16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2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249" y="1701800"/>
            <a:ext cx="720725" cy="5447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9442" y="1142639"/>
            <a:ext cx="3266599" cy="3205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053" y="1183759"/>
            <a:ext cx="3363474" cy="344818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557318" y="1427948"/>
            <a:ext cx="946346" cy="1206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89" y="1285562"/>
            <a:ext cx="2097562" cy="33481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203" y="2692066"/>
            <a:ext cx="1542854" cy="176326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2984500" y="2514511"/>
            <a:ext cx="2232416" cy="1803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346933" y="2629748"/>
            <a:ext cx="1612124" cy="20357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676" y="2100220"/>
            <a:ext cx="408866" cy="2857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 flipV="1">
            <a:off x="4404471" y="2100220"/>
            <a:ext cx="554586" cy="3817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4368684" y="2098338"/>
            <a:ext cx="479535" cy="2895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313549" y="1665139"/>
            <a:ext cx="1612124" cy="6223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745068" y="1386469"/>
            <a:ext cx="989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Gorbachev(dell)</a:t>
            </a:r>
          </a:p>
          <a:p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886200" y="2991380"/>
            <a:ext cx="593774" cy="582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3886200" y="5067300"/>
            <a:ext cx="3644900" cy="1346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89" y="5067300"/>
            <a:ext cx="1076960" cy="13462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886200" y="5067300"/>
            <a:ext cx="482484" cy="1346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216916" y="5414772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FRA - IKA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886200" y="5029198"/>
            <a:ext cx="3797299" cy="14255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02432" y="4661421"/>
            <a:ext cx="468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PENTAGON</a:t>
            </a:r>
            <a:r>
              <a:rPr lang="en-US" dirty="0" err="1"/>
              <a:t>.</a:t>
            </a:r>
            <a:r>
              <a:rPr lang="en-US" sz="800" strike="sngStrike" dirty="0" err="1"/>
              <a:t>emea.deere</a:t>
            </a:r>
            <a:r>
              <a:rPr lang="en-US" dirty="0" err="1"/>
              <a:t>.St</a:t>
            </a:r>
            <a:r>
              <a:rPr lang="en-US" dirty="0"/>
              <a:t>. Andrew </a:t>
            </a:r>
            <a:r>
              <a:rPr lang="en-US" sz="800" strike="sngStrike" dirty="0"/>
              <a:t>Van Scooter:</a:t>
            </a:r>
            <a:r>
              <a:rPr lang="en-US" dirty="0"/>
              <a:t> ID:DE-&gt;IRAN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810000" y="4752359"/>
            <a:ext cx="4546600" cy="2356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7213659" y="4846086"/>
            <a:ext cx="1402073" cy="25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8580390" y="4870174"/>
            <a:ext cx="1473200" cy="16668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10229660" y="4906995"/>
            <a:ext cx="1473200" cy="16668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484027" y="4715161"/>
            <a:ext cx="14784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September 5th, 1972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809576" y="4567693"/>
            <a:ext cx="121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Paris, 2024</a:t>
            </a:r>
          </a:p>
        </p:txBody>
      </p:sp>
      <p:sp>
        <p:nvSpPr>
          <p:cNvPr id="40" name="Oval 39"/>
          <p:cNvSpPr/>
          <p:nvPr/>
        </p:nvSpPr>
        <p:spPr>
          <a:xfrm>
            <a:off x="10799809" y="5213797"/>
            <a:ext cx="752381" cy="7241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Iran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496820" y="4493525"/>
            <a:ext cx="10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Germany</a:t>
            </a:r>
          </a:p>
        </p:txBody>
      </p:sp>
      <p:sp>
        <p:nvSpPr>
          <p:cNvPr id="42" name="Oval 41"/>
          <p:cNvSpPr/>
          <p:nvPr/>
        </p:nvSpPr>
        <p:spPr>
          <a:xfrm>
            <a:off x="8987160" y="4989097"/>
            <a:ext cx="1032876" cy="9215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</a:rPr>
              <a:t>Germany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809576" y="6468959"/>
            <a:ext cx="14382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Post Doc: Dr. </a:t>
            </a:r>
            <a:r>
              <a:rPr lang="en-US" sz="800" strike="sngStrike" dirty="0" err="1"/>
              <a:t>Firshan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IRan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8785196" y="6222951"/>
            <a:ext cx="3290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NATO:FBI:WMDMax-Plank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!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anglea.chalrie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473700" y="4937025"/>
            <a:ext cx="1016000" cy="1000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083" y="6573804"/>
            <a:ext cx="185149" cy="27470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4709486" y="6629103"/>
            <a:ext cx="432374" cy="1641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038" y="6571028"/>
            <a:ext cx="178680" cy="26704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5065086" y="6616403"/>
            <a:ext cx="432374" cy="1641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154" y="6571028"/>
            <a:ext cx="169422" cy="25785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5522286" y="6629103"/>
            <a:ext cx="432374" cy="1641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883541" y="6571027"/>
            <a:ext cx="3797299" cy="264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222092" y="4589717"/>
            <a:ext cx="3797299" cy="264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858000" y="5043452"/>
            <a:ext cx="134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2010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483" y="4945039"/>
            <a:ext cx="2404672" cy="16002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8955459" y="4572191"/>
            <a:ext cx="3282208" cy="22858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10229660" y="5067300"/>
            <a:ext cx="1322530" cy="870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8809576" y="5562600"/>
            <a:ext cx="1244014" cy="720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4532" y="726537"/>
            <a:ext cx="12075898" cy="59025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09" y="762421"/>
            <a:ext cx="1699229" cy="16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5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39" y="914259"/>
            <a:ext cx="5473740" cy="30506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53BA02C-67D7-41CA-950C-0A5721685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436" y="2331863"/>
            <a:ext cx="2714625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8838" y="2331863"/>
            <a:ext cx="990600" cy="1247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216" y="2293427"/>
            <a:ext cx="1338519" cy="16714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683217" y="2331863"/>
            <a:ext cx="1522674" cy="16330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12102" y="192409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-15 Slides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786" y="4321130"/>
            <a:ext cx="2619375" cy="17430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4979" y="4490275"/>
            <a:ext cx="2041234" cy="17430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34550" y="1505593"/>
            <a:ext cx="354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kim.tattoo</a:t>
            </a:r>
            <a:r>
              <a:rPr lang="en-US" strike="sngStrike" dirty="0"/>
              <a:t>.</a:t>
            </a:r>
          </a:p>
          <a:p>
            <a:r>
              <a:rPr lang="en-US" dirty="0"/>
              <a:t>v2.FBI:KIDNAPPING.</a:t>
            </a:r>
            <a:r>
              <a:rPr lang="en-US" sz="800" strike="sngStrike" dirty="0"/>
              <a:t>ghoeh(who is god? (</a:t>
            </a:r>
            <a:r>
              <a:rPr lang="en-US" sz="800" strike="sngStrike" dirty="0" err="1"/>
              <a:t>heb.Michaela</a:t>
            </a:r>
            <a:r>
              <a:rPr lang="en-US" dirty="0"/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96691" y="956322"/>
            <a:ext cx="1407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Source Sans Pro"/>
              </a:rPr>
              <a:t>Opium War</a:t>
            </a:r>
            <a:endParaRPr lang="en-US" b="1" i="0" dirty="0">
              <a:solidFill>
                <a:srgbClr val="333333"/>
              </a:solidFill>
              <a:effectLst/>
              <a:latin typeface="Source Sans Pro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73234" y="1236485"/>
            <a:ext cx="4681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333333"/>
                </a:solidFill>
                <a:latin typeface="Merriweather"/>
              </a:rPr>
              <a:t>The Signing of the Treaty of Nanjing in 1842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3723" y="905093"/>
            <a:ext cx="1166091" cy="103211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99677" y="3964911"/>
            <a:ext cx="493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CPVA.§187.PREA.AMCE CHANGE</a:t>
            </a:r>
            <a:r>
              <a:rPr lang="en-US" strike="sngStrike" dirty="0"/>
              <a:t>(“</a:t>
            </a:r>
            <a:r>
              <a:rPr lang="en-US" strike="sngStrike" dirty="0" err="1"/>
              <a:t>mr</a:t>
            </a:r>
            <a:r>
              <a:rPr lang="en-US" strike="sngStrike" dirty="0"/>
              <a:t> free” pizza)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34105" y="4487755"/>
            <a:ext cx="3884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PENGONG.BASE.PAUL.DEA.UNIVERSITY </a:t>
            </a:r>
          </a:p>
          <a:p>
            <a:r>
              <a:rPr lang="en-US" dirty="0" err="1"/>
              <a:t>PETAONG.</a:t>
            </a:r>
            <a:r>
              <a:rPr lang="en-US" sz="800" strike="sngStrike" dirty="0" err="1"/>
              <a:t>emailphone.sptheon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heorn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untils</a:t>
            </a:r>
            <a:r>
              <a:rPr lang="en-US" sz="800" strike="sngStrike" dirty="0"/>
              <a:t> on table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46823" y="5008001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GERMANY </a:t>
            </a:r>
            <a:r>
              <a:rPr lang="en-US" sz="800" strike="sngStrike" dirty="0" err="1"/>
              <a:t>manuel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1034105" y="5377333"/>
            <a:ext cx="439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VIRING.MARY IVY STANFORD </a:t>
            </a:r>
            <a:r>
              <a:rPr lang="en-US" sz="800" strike="sngStrike" dirty="0" err="1"/>
              <a:t>greek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mytholy</a:t>
            </a:r>
            <a:r>
              <a:rPr lang="en-US" sz="800" strike="sngStrike" dirty="0"/>
              <a:t> </a:t>
            </a:r>
            <a:r>
              <a:rPr lang="en-US" dirty="0"/>
              <a:t>CPVA </a:t>
            </a:r>
            <a:r>
              <a:rPr lang="en-US" strike="sngStrike" dirty="0"/>
              <a:t>x/y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04604" y="5346555"/>
            <a:ext cx="7649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high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35939" y="4017786"/>
            <a:ext cx="5473740" cy="23830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772338" y="908274"/>
            <a:ext cx="6277475" cy="54925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3445" y="867698"/>
            <a:ext cx="11956368" cy="5533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09" y="762421"/>
            <a:ext cx="1699229" cy="16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25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55561" y="2504565"/>
            <a:ext cx="1358900" cy="378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" name="Rectangle 4"/>
          <p:cNvSpPr/>
          <p:nvPr/>
        </p:nvSpPr>
        <p:spPr>
          <a:xfrm>
            <a:off x="3347002" y="2967933"/>
            <a:ext cx="1367459" cy="10298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05141" y="3021172"/>
            <a:ext cx="57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94599" y="3643412"/>
            <a:ext cx="769937" cy="85128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277100" y="3463415"/>
            <a:ext cx="1752600" cy="1302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135" y="1791731"/>
            <a:ext cx="2370530" cy="158035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306240" y="1612035"/>
            <a:ext cx="3879160" cy="204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594599" y="3652654"/>
            <a:ext cx="769938" cy="8512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963371" y="1760978"/>
            <a:ext cx="2375294" cy="1620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023" y="1073486"/>
            <a:ext cx="1418133" cy="14181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3BA02C-67D7-41CA-950C-0A57216851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63" y="4494694"/>
            <a:ext cx="2714625" cy="16859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808" y="4503873"/>
            <a:ext cx="1331157" cy="167674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243" y="4456258"/>
            <a:ext cx="1338519" cy="167148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893084" y="4455083"/>
            <a:ext cx="1574515" cy="17255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521584" y="1354104"/>
            <a:ext cx="2705100" cy="2667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16936" y="4103554"/>
            <a:ext cx="5729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HOMICDIE:FAMILY(MATHEW)  </a:t>
            </a:r>
            <a:r>
              <a:rPr lang="en-US" sz="800" strike="sngStrike" dirty="0"/>
              <a:t>Xi, Yang </a:t>
            </a:r>
            <a:r>
              <a:rPr lang="en-US" dirty="0"/>
              <a:t>CONSTITION.VIOLATIONS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205648" y="4923786"/>
            <a:ext cx="1166441" cy="867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Direct Access Storage 28"/>
          <p:cNvSpPr/>
          <p:nvPr/>
        </p:nvSpPr>
        <p:spPr>
          <a:xfrm>
            <a:off x="2542986" y="1679290"/>
            <a:ext cx="1262155" cy="394661"/>
          </a:xfrm>
          <a:prstGeom prst="flowChartMagneticDrum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</a:t>
            </a:r>
            <a:r>
              <a:rPr lang="en-US" sz="800" strike="sngStrike" dirty="0"/>
              <a:t>(HERION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73168" y="39978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784924" y="728934"/>
            <a:ext cx="2133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Source Sans Pro"/>
              </a:rPr>
              <a:t>Opium War, </a:t>
            </a:r>
          </a:p>
          <a:p>
            <a:r>
              <a:rPr lang="en-US" b="1" dirty="0">
                <a:solidFill>
                  <a:srgbClr val="333333"/>
                </a:solidFill>
                <a:latin typeface="Source Sans Pro"/>
              </a:rPr>
              <a:t>the United States</a:t>
            </a:r>
            <a:endParaRPr lang="en-US" b="1" i="0" dirty="0">
              <a:solidFill>
                <a:srgbClr val="333333"/>
              </a:solidFill>
              <a:effectLst/>
              <a:latin typeface="Source Sans Pro"/>
            </a:endParaRPr>
          </a:p>
        </p:txBody>
      </p:sp>
      <p:cxnSp>
        <p:nvCxnSpPr>
          <p:cNvPr id="34" name="Straight Arrow Connector 33"/>
          <p:cNvCxnSpPr>
            <a:endCxn id="29" idx="4"/>
          </p:cNvCxnSpPr>
          <p:nvPr/>
        </p:nvCxnSpPr>
        <p:spPr>
          <a:xfrm flipH="1" flipV="1">
            <a:off x="3805141" y="1876621"/>
            <a:ext cx="4805459" cy="851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7" idx="3"/>
            <a:endCxn id="29" idx="4"/>
          </p:cNvCxnSpPr>
          <p:nvPr/>
        </p:nvCxnSpPr>
        <p:spPr>
          <a:xfrm flipH="1" flipV="1">
            <a:off x="3805141" y="1876621"/>
            <a:ext cx="4559396" cy="220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540" y="2565478"/>
            <a:ext cx="1180027" cy="171372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 rot="471192">
            <a:off x="3746172" y="1675195"/>
            <a:ext cx="1339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NAVY.DEA</a:t>
            </a:r>
            <a:r>
              <a:rPr lang="en-US" sz="800" strike="sngStrike" dirty="0" err="1"/>
              <a:t>.level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 rot="1517360">
            <a:off x="3638799" y="2536702"/>
            <a:ext cx="357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WW2.NAVY.DEA.v2:FBI:KDINAPPING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521498" y="4503871"/>
            <a:ext cx="5946101" cy="17255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76" y="685627"/>
            <a:ext cx="2428917" cy="138832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542986" y="676450"/>
            <a:ext cx="58381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42" name="TextBox 41"/>
          <p:cNvSpPr txBox="1"/>
          <p:nvPr/>
        </p:nvSpPr>
        <p:spPr>
          <a:xfrm flipH="1">
            <a:off x="2570321" y="1050716"/>
            <a:ext cx="3600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KING.”Counter</a:t>
            </a:r>
            <a:r>
              <a:rPr lang="en-US" sz="800" dirty="0"/>
              <a:t>”</a:t>
            </a:r>
          </a:p>
          <a:p>
            <a:r>
              <a:rPr lang="en-US" sz="800" dirty="0"/>
              <a:t>   1 Person – Father Jason Meiers</a:t>
            </a:r>
          </a:p>
          <a:p>
            <a:r>
              <a:rPr lang="en-US" sz="800" dirty="0"/>
              <a:t>FORT WORHT – COURT</a:t>
            </a:r>
          </a:p>
          <a:p>
            <a:r>
              <a:rPr lang="en-US" sz="800" dirty="0"/>
              <a:t>FORT MYERS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30647" y="6521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63232" y="621017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Paris 2024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663232" y="652149"/>
            <a:ext cx="141909" cy="421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241028" y="832483"/>
            <a:ext cx="165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Comptuer</a:t>
            </a:r>
            <a:r>
              <a:rPr lang="en-US" dirty="0"/>
              <a:t> 2023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3949700" y="5130800"/>
            <a:ext cx="941716" cy="1098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570321" y="5486400"/>
            <a:ext cx="443142" cy="743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408" y="6519783"/>
            <a:ext cx="596383" cy="33821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394498" y="6173568"/>
            <a:ext cx="182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nonPoliceNewark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2120900" y="6542900"/>
            <a:ext cx="1005900" cy="31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265386" y="6442010"/>
            <a:ext cx="665579" cy="4418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307408" y="6542900"/>
            <a:ext cx="596383" cy="340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265386" y="5384800"/>
            <a:ext cx="638405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7" idx="3"/>
          </p:cNvCxnSpPr>
          <p:nvPr/>
        </p:nvCxnSpPr>
        <p:spPr>
          <a:xfrm flipV="1">
            <a:off x="4891416" y="762421"/>
            <a:ext cx="1020827" cy="254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361" y="1280944"/>
            <a:ext cx="1210675" cy="1210675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8364536" y="2134318"/>
            <a:ext cx="754064" cy="748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586036" y="5204412"/>
            <a:ext cx="4115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Pecular</a:t>
            </a:r>
            <a:r>
              <a:rPr lang="en-US" dirty="0"/>
              <a:t> descriptions; H-O-R-S-E </a:t>
            </a:r>
            <a:r>
              <a:rPr lang="en-US" strike="sngStrike" dirty="0"/>
              <a:t>for Heroin</a:t>
            </a:r>
          </a:p>
          <a:p>
            <a:r>
              <a:rPr lang="en-US" strike="sngStrike" dirty="0"/>
              <a:t>!</a:t>
            </a:r>
            <a:r>
              <a:rPr lang="en-US" strike="sngStrike" dirty="0" err="1"/>
              <a:t>AVABILAIT.sleep</a:t>
            </a:r>
            <a:r>
              <a:rPr lang="en-US" strike="sngStrike" dirty="0"/>
              <a:t> </a:t>
            </a:r>
            <a:r>
              <a:rPr lang="en-US" strike="sngStrike" dirty="0" err="1"/>
              <a:t>Pleaont</a:t>
            </a:r>
            <a:r>
              <a:rPr lang="en-US" strike="sngStrike" dirty="0"/>
              <a:t> </a:t>
            </a:r>
            <a:r>
              <a:rPr lang="en-US" strike="sngStrike" dirty="0" err="1"/>
              <a:t>Hourse</a:t>
            </a:r>
            <a:r>
              <a:rPr lang="en-US" strike="sngStrike" dirty="0"/>
              <a:t> </a:t>
            </a:r>
            <a:r>
              <a:rPr lang="en-US" strike="sngStrike" dirty="0" err="1"/>
              <a:t>Rache</a:t>
            </a:r>
            <a:endParaRPr lang="en-US" strike="sngStrike" dirty="0"/>
          </a:p>
          <a:p>
            <a:r>
              <a:rPr lang="en-US" dirty="0"/>
              <a:t>!HOMCEI:NANA  </a:t>
            </a:r>
            <a:r>
              <a:rPr lang="en-US" strike="sngStrike" dirty="0"/>
              <a:t>doct.roth.*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0293926" y="5725620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 and 2023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662236" y="6024644"/>
            <a:ext cx="3793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CHART.ATB.!HOMCEI:KYSTAL (</a:t>
            </a:r>
            <a:r>
              <a:rPr lang="en-US" sz="1200" dirty="0" err="1"/>
              <a:t>docs.roth</a:t>
            </a:r>
            <a:r>
              <a:rPr lang="en-US" sz="1200" dirty="0"/>
              <a:t>.*) !HOCME:NANA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7594599" y="5204411"/>
            <a:ext cx="4539895" cy="10756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" y="4468438"/>
            <a:ext cx="12172490" cy="24154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8191500" y="1760978"/>
            <a:ext cx="723900" cy="120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-19323" y="685627"/>
            <a:ext cx="12153817" cy="6195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09" y="762421"/>
            <a:ext cx="1699229" cy="16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0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8903" y="4992611"/>
            <a:ext cx="247650" cy="247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532148-419C-419E-997C-2AA6E3920EBE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E2BFBF-837D-4266-9B69-BF6D44631A20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6189" y="961805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60" y="1836976"/>
            <a:ext cx="1400739" cy="107791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130800" y="1511300"/>
            <a:ext cx="25400" cy="355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946400" y="1638300"/>
            <a:ext cx="25400" cy="1144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79400" y="1638300"/>
            <a:ext cx="1066800" cy="1981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99010" y="2146816"/>
            <a:ext cx="1227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McCARTHY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32790" y="4076700"/>
            <a:ext cx="1066800" cy="1981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6788" y="4742342"/>
            <a:ext cx="77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DAVID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787460" y="1638300"/>
            <a:ext cx="1603940" cy="1409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981" y="799225"/>
            <a:ext cx="627270" cy="60801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587500" y="799225"/>
            <a:ext cx="1231900" cy="71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786981" y="817221"/>
            <a:ext cx="627270" cy="5900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661" y="817221"/>
            <a:ext cx="472482" cy="5900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25" y="892295"/>
            <a:ext cx="342671" cy="51494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69109" y="162327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912" y="4140621"/>
            <a:ext cx="325437" cy="48904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942" y="2731532"/>
            <a:ext cx="966025" cy="6388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912" y="3998043"/>
            <a:ext cx="427022" cy="10896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11176000" y="3619500"/>
            <a:ext cx="549934" cy="112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1176000" y="3700701"/>
            <a:ext cx="1587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INTERVIEW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1298912" y="3289300"/>
            <a:ext cx="4395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cxnSp>
        <p:nvCxnSpPr>
          <p:cNvPr id="37" name="Straight Connector 36"/>
          <p:cNvCxnSpPr>
            <a:endCxn id="34" idx="0"/>
          </p:cNvCxnSpPr>
          <p:nvPr/>
        </p:nvCxnSpPr>
        <p:spPr>
          <a:xfrm>
            <a:off x="11176000" y="3289300"/>
            <a:ext cx="793750" cy="411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319954" y="2266434"/>
            <a:ext cx="4395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374190" y="4882634"/>
            <a:ext cx="4395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975718" y="5036522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Yang.vincent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9756474" y="3335467"/>
            <a:ext cx="157927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FBI:WMD:DUBLEIN:GREEN</a:t>
            </a:r>
          </a:p>
          <a:p>
            <a:r>
              <a:rPr lang="en-US" sz="800" strike="sngStrike" dirty="0"/>
              <a:t>Walk with </a:t>
            </a:r>
            <a:r>
              <a:rPr lang="en-US" sz="800" strike="sngStrike" dirty="0" err="1"/>
              <a:t>packege</a:t>
            </a:r>
            <a:r>
              <a:rPr lang="en-US" sz="800" strike="sngStrike" dirty="0"/>
              <a:t> to yang </a:t>
            </a:r>
            <a:r>
              <a:rPr lang="en-US" sz="800" strike="sngStrike" dirty="0" err="1"/>
              <a:t>vicent</a:t>
            </a:r>
            <a:endParaRPr lang="en-US" sz="800" strike="sngStrike" dirty="0"/>
          </a:p>
          <a:p>
            <a:r>
              <a:rPr lang="en-US" sz="900" dirty="0"/>
              <a:t>[x] no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0842052" y="2709565"/>
            <a:ext cx="0" cy="189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836942" y="2266434"/>
            <a:ext cx="1223843" cy="46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902388" y="2265354"/>
            <a:ext cx="900579" cy="3704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994147" y="4845002"/>
            <a:ext cx="900579" cy="3704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983877" y="2655756"/>
            <a:ext cx="900579" cy="2032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8381" y="5392050"/>
            <a:ext cx="528988" cy="30227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44304" y="5794914"/>
            <a:ext cx="228571" cy="342857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>
            <a:off x="11298912" y="5251966"/>
            <a:ext cx="439544" cy="885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1219409" y="3252294"/>
            <a:ext cx="900579" cy="3085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11572875" y="4845002"/>
            <a:ext cx="313678" cy="547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474200" y="654642"/>
            <a:ext cx="94909" cy="6203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463735" y="1399060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1995 March - 2023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0975718" y="2210316"/>
            <a:ext cx="1144270" cy="484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TORT-2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1452818" y="2498983"/>
            <a:ext cx="667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Young/</a:t>
            </a:r>
            <a:r>
              <a:rPr lang="en-US" sz="800" strike="sngStrike" dirty="0" err="1"/>
              <a:t>jung</a:t>
            </a:r>
            <a:endParaRPr lang="en-US" sz="800" strike="sngStrike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6787257" y="2720736"/>
            <a:ext cx="2233590" cy="40888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702901" y="1887553"/>
            <a:ext cx="2545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/>
              <a:t>iron </a:t>
            </a:r>
            <a:r>
              <a:rPr lang="en-US" strike="sngStrike" dirty="0" err="1"/>
              <a:t>hourse</a:t>
            </a:r>
            <a:r>
              <a:rPr lang="en-US" strike="sngStrike" dirty="0"/>
              <a:t> trail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472191" y="1049306"/>
            <a:ext cx="42307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 COURT GERAMNY CONSTITUTION</a:t>
            </a:r>
          </a:p>
          <a:p>
            <a:r>
              <a:rPr lang="en-US" sz="800" dirty="0"/>
              <a:t>2014 </a:t>
            </a:r>
            <a:r>
              <a:rPr lang="en-US" sz="800" dirty="0" err="1"/>
              <a:t>Olypicec</a:t>
            </a:r>
            <a:r>
              <a:rPr lang="en-US" sz="800" dirty="0"/>
              <a:t> Visa Blond Google </a:t>
            </a:r>
            <a:r>
              <a:rPr lang="en-US" sz="800" dirty="0" err="1"/>
              <a:t>Dr</a:t>
            </a:r>
            <a:r>
              <a:rPr lang="en-US" sz="800" dirty="0"/>
              <a:t> Jan </a:t>
            </a:r>
            <a:r>
              <a:rPr lang="en-US" sz="800" dirty="0" err="1"/>
              <a:t>Auerhammer</a:t>
            </a:r>
            <a:r>
              <a:rPr lang="en-US" sz="800" dirty="0"/>
              <a:t>, </a:t>
            </a:r>
            <a:r>
              <a:rPr lang="en-US" sz="800" dirty="0" err="1"/>
              <a:t>Damiler</a:t>
            </a:r>
            <a:r>
              <a:rPr lang="en-US" sz="800" dirty="0"/>
              <a:t> Ag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452025" y="777139"/>
            <a:ext cx="291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CONSTITUTION:FBI:FWD:INT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5472191" y="1112228"/>
            <a:ext cx="38369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5553689" y="701777"/>
            <a:ext cx="4008278" cy="22307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860172" y="786123"/>
            <a:ext cx="1820785" cy="8152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35" y="5885676"/>
            <a:ext cx="459855" cy="344447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766189" y="5543189"/>
            <a:ext cx="1020792" cy="794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939005" y="5868430"/>
            <a:ext cx="604275" cy="468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199010" y="5868430"/>
            <a:ext cx="1769490" cy="2693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GENSIS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484" y="6224289"/>
            <a:ext cx="2504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</a:t>
            </a:r>
            <a:r>
              <a:rPr lang="en-US" dirty="0" err="1"/>
              <a:t>WWI.</a:t>
            </a:r>
            <a:r>
              <a:rPr lang="en-US" sz="800" strike="sngStrike" dirty="0" err="1"/>
              <a:t>eros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Davut</a:t>
            </a:r>
            <a:r>
              <a:rPr lang="en-US" sz="800" strike="sngStrike" dirty="0"/>
              <a:t>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429356" y="6224289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066525" y="626367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)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766189" y="2072219"/>
            <a:ext cx="474953" cy="842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64" y="1487970"/>
            <a:ext cx="478673" cy="695164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6271097" y="3422118"/>
            <a:ext cx="12275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McCARTHY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75" y="3271918"/>
            <a:ext cx="478673" cy="695164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9756474" y="1296487"/>
            <a:ext cx="2038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EXPORT </a:t>
            </a:r>
            <a:r>
              <a:rPr lang="en-US" dirty="0"/>
              <a:t>JFK</a:t>
            </a:r>
            <a:r>
              <a:rPr lang="en-US" sz="800" dirty="0"/>
              <a:t>(</a:t>
            </a:r>
            <a:r>
              <a:rPr lang="en-US" sz="800" strike="sngStrike" dirty="0"/>
              <a:t>3-way. </a:t>
            </a:r>
            <a:r>
              <a:rPr lang="en-US" sz="800" strike="sngStrike" dirty="0" err="1"/>
              <a:t>Triatholo</a:t>
            </a:r>
            <a:r>
              <a:rPr lang="en-US" sz="800" strike="sngStrike" dirty="0"/>
              <a:t>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688723" y="10645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cxnSp>
        <p:nvCxnSpPr>
          <p:cNvPr id="91" name="Straight Connector 90"/>
          <p:cNvCxnSpPr>
            <a:stCxn id="27" idx="0"/>
          </p:cNvCxnSpPr>
          <p:nvPr/>
        </p:nvCxnSpPr>
        <p:spPr>
          <a:xfrm flipV="1">
            <a:off x="9921930" y="1155262"/>
            <a:ext cx="920122" cy="46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0561300" y="1450121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!JFK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petersson</a:t>
            </a:r>
            <a:r>
              <a:rPr lang="en-US" sz="800" strike="sngStrike" dirty="0"/>
              <a:t>)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936391" y="1099494"/>
            <a:ext cx="1049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G.GOT.TV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3565476" y="811698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</a:t>
            </a:r>
            <a:r>
              <a:rPr lang="en-US" dirty="0"/>
              <a:t>T </a:t>
            </a:r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drpess</a:t>
            </a:r>
            <a:r>
              <a:rPr lang="en-US" sz="800" strike="sngStrike" dirty="0"/>
              <a:t>)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9" y="931641"/>
            <a:ext cx="876300" cy="87630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0" y="669749"/>
            <a:ext cx="1686737" cy="2889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H="1" flipV="1">
            <a:off x="91467" y="662394"/>
            <a:ext cx="254487" cy="18272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700874" y="701777"/>
            <a:ext cx="10918" cy="1011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853274" y="854177"/>
            <a:ext cx="10918" cy="10113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>
            <a:off x="1092419" y="729239"/>
            <a:ext cx="136333" cy="23861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96" idx="1"/>
          </p:cNvCxnSpPr>
          <p:nvPr/>
        </p:nvCxnSpPr>
        <p:spPr>
          <a:xfrm flipV="1">
            <a:off x="0" y="752346"/>
            <a:ext cx="1744691" cy="61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4191000" y="1623275"/>
            <a:ext cx="50800" cy="1159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3875605" y="1932609"/>
            <a:ext cx="1143420" cy="56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3860800" y="1887553"/>
            <a:ext cx="668911" cy="104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419176" y="1623275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cxnSp>
        <p:nvCxnSpPr>
          <p:cNvPr id="118" name="Straight Arrow Connector 117"/>
          <p:cNvCxnSpPr>
            <a:endCxn id="116" idx="0"/>
          </p:cNvCxnSpPr>
          <p:nvPr/>
        </p:nvCxnSpPr>
        <p:spPr>
          <a:xfrm flipH="1">
            <a:off x="4557195" y="975847"/>
            <a:ext cx="998753" cy="647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2819400" y="955315"/>
            <a:ext cx="788369" cy="803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443672" y="1639011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shame</a:t>
            </a:r>
          </a:p>
        </p:txBody>
      </p:sp>
      <p:cxnSp>
        <p:nvCxnSpPr>
          <p:cNvPr id="126" name="Straight Arrow Connector 125"/>
          <p:cNvCxnSpPr>
            <a:stCxn id="116" idx="1"/>
            <a:endCxn id="124" idx="2"/>
          </p:cNvCxnSpPr>
          <p:nvPr/>
        </p:nvCxnSpPr>
        <p:spPr>
          <a:xfrm flipH="1">
            <a:off x="3674665" y="1807941"/>
            <a:ext cx="744511" cy="46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>
          <a:xfrm>
            <a:off x="3480500" y="1758120"/>
            <a:ext cx="402851" cy="4023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3632900" y="1910520"/>
            <a:ext cx="402851" cy="40237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2348497" y="1543228"/>
            <a:ext cx="1157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Impigmentation</a:t>
            </a:r>
            <a:r>
              <a:rPr lang="en-US" sz="800" strike="sngStrike" dirty="0"/>
              <a:t>: !black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698378" y="1614503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Gjoeh</a:t>
            </a:r>
            <a:r>
              <a:rPr lang="en-US" sz="800" strike="sngStrike" dirty="0"/>
              <a:t>(knight)</a:t>
            </a:r>
          </a:p>
        </p:txBody>
      </p:sp>
      <p:sp>
        <p:nvSpPr>
          <p:cNvPr id="108" name="Oval 107"/>
          <p:cNvSpPr/>
          <p:nvPr/>
        </p:nvSpPr>
        <p:spPr>
          <a:xfrm>
            <a:off x="3189083" y="1819453"/>
            <a:ext cx="402851" cy="4023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3361627" y="2072219"/>
            <a:ext cx="479571" cy="4439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3730519" y="1692748"/>
            <a:ext cx="3161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Z-3</a:t>
            </a:r>
          </a:p>
        </p:txBody>
      </p:sp>
      <p:sp>
        <p:nvSpPr>
          <p:cNvPr id="132" name="Flowchart: Magnetic Disk 131"/>
          <p:cNvSpPr/>
          <p:nvPr/>
        </p:nvSpPr>
        <p:spPr>
          <a:xfrm>
            <a:off x="3108581" y="2782332"/>
            <a:ext cx="1133219" cy="553135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392859" y="288604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3948" y="2802296"/>
            <a:ext cx="326173" cy="533172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 flipH="1">
            <a:off x="1917158" y="2478016"/>
            <a:ext cx="668911" cy="104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998389" y="2707895"/>
            <a:ext cx="394470" cy="8152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781786" y="2680812"/>
            <a:ext cx="3281432" cy="8152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708322" y="1702913"/>
            <a:ext cx="3373495" cy="8152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956" y="4113306"/>
            <a:ext cx="325437" cy="268782"/>
          </a:xfrm>
          <a:prstGeom prst="rect">
            <a:avLst/>
          </a:prstGeom>
        </p:spPr>
      </p:pic>
      <p:cxnSp>
        <p:nvCxnSpPr>
          <p:cNvPr id="141" name="Straight Arrow Connector 140"/>
          <p:cNvCxnSpPr/>
          <p:nvPr/>
        </p:nvCxnSpPr>
        <p:spPr>
          <a:xfrm flipH="1">
            <a:off x="3321723" y="1931467"/>
            <a:ext cx="373993" cy="2203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2895959" y="3973222"/>
            <a:ext cx="534239" cy="5992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690" y="4126368"/>
            <a:ext cx="576701" cy="288351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 flipV="1">
            <a:off x="3579244" y="3983322"/>
            <a:ext cx="534239" cy="5992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3593729" y="3850822"/>
            <a:ext cx="570990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rgbClr val="FFC000"/>
                </a:solidFill>
              </a:rPr>
              <a:t>US DAVIS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3350633" y="3469565"/>
            <a:ext cx="723071" cy="7725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638380" y="3719177"/>
            <a:ext cx="723071" cy="7725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2715195" y="3908027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000.tw.pns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1374855" y="3672204"/>
            <a:ext cx="1337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ATOMCLOCIK(</a:t>
            </a:r>
            <a:r>
              <a:rPr lang="en-US" sz="800" dirty="0" err="1"/>
              <a:t>ContentItem</a:t>
            </a:r>
            <a:r>
              <a:rPr lang="en-US" sz="800" dirty="0"/>
              <a:t>)</a:t>
            </a: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405" y="4075794"/>
            <a:ext cx="325437" cy="268782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>
            <a:off x="2031321" y="4066266"/>
            <a:ext cx="662210" cy="27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1839735" y="3685968"/>
            <a:ext cx="723071" cy="7725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1092419" y="1331137"/>
            <a:ext cx="2582246" cy="600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 rot="830869">
            <a:off x="1141996" y="120080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</a:t>
            </a:r>
          </a:p>
        </p:txBody>
      </p:sp>
      <p:cxnSp>
        <p:nvCxnSpPr>
          <p:cNvPr id="159" name="Straight Arrow Connector 158"/>
          <p:cNvCxnSpPr/>
          <p:nvPr/>
        </p:nvCxnSpPr>
        <p:spPr>
          <a:xfrm>
            <a:off x="2971616" y="1242739"/>
            <a:ext cx="671160" cy="620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 rot="2866428">
            <a:off x="2807547" y="1208251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!blond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-49829" y="2947663"/>
            <a:ext cx="1964943" cy="2926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Genius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907100" y="2816036"/>
            <a:ext cx="12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Nick.QA</a:t>
            </a:r>
          </a:p>
        </p:txBody>
      </p:sp>
      <p:sp>
        <p:nvSpPr>
          <p:cNvPr id="163" name="TextBox 162"/>
          <p:cNvSpPr txBox="1"/>
          <p:nvPr/>
        </p:nvSpPr>
        <p:spPr>
          <a:xfrm flipH="1">
            <a:off x="1195485" y="3016528"/>
            <a:ext cx="15974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Genetech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benton</a:t>
            </a:r>
            <a:endParaRPr lang="en-US" sz="800" strike="sngStrike" dirty="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92D962A-4E03-4A88-984E-5434A826172D}"/>
              </a:ext>
            </a:extLst>
          </p:cNvPr>
          <p:cNvSpPr/>
          <p:nvPr/>
        </p:nvSpPr>
        <p:spPr>
          <a:xfrm flipV="1">
            <a:off x="23307" y="689245"/>
            <a:ext cx="12168693" cy="61838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7209" y="762421"/>
            <a:ext cx="1699229" cy="169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144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1482</Words>
  <Application>Microsoft Office PowerPoint</Application>
  <PresentationFormat>Widescreen</PresentationFormat>
  <Paragraphs>406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Merriweather</vt:lpstr>
      <vt:lpstr>Roboto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custom-tc-ems19@FORTWORTHPUBLICLIBRARY.ORG</dc:creator>
  <cp:lastModifiedBy>Custom-tc-nrs06</cp:lastModifiedBy>
  <cp:revision>78</cp:revision>
  <dcterms:created xsi:type="dcterms:W3CDTF">2023-08-31T22:01:32Z</dcterms:created>
  <dcterms:modified xsi:type="dcterms:W3CDTF">2023-09-02T16:42:12Z</dcterms:modified>
</cp:coreProperties>
</file>